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352" r:id="rId3"/>
    <p:sldId id="267" r:id="rId4"/>
    <p:sldId id="261" r:id="rId5"/>
    <p:sldId id="269" r:id="rId6"/>
    <p:sldId id="270" r:id="rId7"/>
    <p:sldId id="271" r:id="rId8"/>
    <p:sldId id="273" r:id="rId9"/>
    <p:sldId id="268" r:id="rId10"/>
    <p:sldId id="301" r:id="rId11"/>
    <p:sldId id="304" r:id="rId12"/>
    <p:sldId id="278" r:id="rId13"/>
    <p:sldId id="284" r:id="rId14"/>
    <p:sldId id="277" r:id="rId15"/>
    <p:sldId id="274" r:id="rId16"/>
    <p:sldId id="275" r:id="rId17"/>
    <p:sldId id="289" r:id="rId18"/>
    <p:sldId id="351" r:id="rId19"/>
    <p:sldId id="350" r:id="rId20"/>
    <p:sldId id="292" r:id="rId21"/>
    <p:sldId id="305" r:id="rId22"/>
    <p:sldId id="306" r:id="rId23"/>
    <p:sldId id="330" r:id="rId24"/>
    <p:sldId id="290" r:id="rId25"/>
    <p:sldId id="276" r:id="rId26"/>
    <p:sldId id="288" r:id="rId27"/>
    <p:sldId id="279" r:id="rId28"/>
    <p:sldId id="296" r:id="rId29"/>
    <p:sldId id="297" r:id="rId30"/>
    <p:sldId id="298" r:id="rId31"/>
    <p:sldId id="300" r:id="rId32"/>
    <p:sldId id="280" r:id="rId33"/>
    <p:sldId id="353" r:id="rId34"/>
    <p:sldId id="354" r:id="rId35"/>
    <p:sldId id="307" r:id="rId36"/>
    <p:sldId id="308" r:id="rId37"/>
    <p:sldId id="356" r:id="rId38"/>
    <p:sldId id="334" r:id="rId39"/>
    <p:sldId id="309" r:id="rId40"/>
    <p:sldId id="310" r:id="rId41"/>
    <p:sldId id="336" r:id="rId42"/>
    <p:sldId id="337" r:id="rId43"/>
    <p:sldId id="338" r:id="rId44"/>
    <p:sldId id="339" r:id="rId45"/>
    <p:sldId id="340" r:id="rId46"/>
    <p:sldId id="311" r:id="rId47"/>
    <p:sldId id="312" r:id="rId48"/>
    <p:sldId id="313" r:id="rId49"/>
    <p:sldId id="314" r:id="rId50"/>
    <p:sldId id="333" r:id="rId51"/>
    <p:sldId id="315" r:id="rId52"/>
    <p:sldId id="335" r:id="rId53"/>
    <p:sldId id="347" r:id="rId54"/>
    <p:sldId id="349" r:id="rId55"/>
    <p:sldId id="316" r:id="rId56"/>
    <p:sldId id="319" r:id="rId57"/>
    <p:sldId id="331" r:id="rId58"/>
    <p:sldId id="329" r:id="rId59"/>
    <p:sldId id="332" r:id="rId60"/>
    <p:sldId id="321" r:id="rId61"/>
    <p:sldId id="323" r:id="rId62"/>
    <p:sldId id="341" r:id="rId63"/>
    <p:sldId id="342" r:id="rId64"/>
    <p:sldId id="343" r:id="rId65"/>
    <p:sldId id="344" r:id="rId66"/>
    <p:sldId id="345" r:id="rId67"/>
    <p:sldId id="346" r:id="rId68"/>
    <p:sldId id="355" r:id="rId69"/>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0D2A3-813D-4CEB-B747-F52C1270CB3F}" v="9029" dt="2023-12-14T14:04:13.373"/>
    <p1510:client id="{3AEC659A-76DD-465B-AAB2-E929EB275249}" v="223" dt="2023-12-14T03:48:39.942"/>
    <p1510:client id="{665CDE0D-70A7-4434-BD6F-0BDCF11E6206}" v="1011" dt="2023-12-13T20:47:15.173"/>
    <p1510:client id="{6E431A0E-5927-422E-A8E2-5204A80BFF17}" v="3" dt="2023-12-13T20:40:02.575"/>
    <p1510:client id="{77A3DD18-23A7-418A-9CE6-9BB0C1EC66CB}" v="95" dt="2023-12-13T22:18:08.885"/>
    <p1510:client id="{89F5DCBC-1072-A343-AE93-61AF31AC9A27}" v="44" dt="2023-12-14T06:07:18.495"/>
    <p1510:client id="{E9052AC5-4B82-4EEE-953C-ACDEF963B398}" v="89" dt="2023-12-13T20:42:20.433"/>
    <p1510:client id="{F306E4BA-75B6-4769-AB2B-4DF14A7B9988}" v="45" dt="2023-12-14T01:13:25.225"/>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Sickmeier" userId="d57f8fa61db4e89c" providerId="Windows Live" clId="Web-{3AEC659A-76DD-465B-AAB2-E929EB275249}"/>
    <pc:docChg chg="addSld delSld modSld">
      <pc:chgData name="Christian Sickmeier" userId="d57f8fa61db4e89c" providerId="Windows Live" clId="Web-{3AEC659A-76DD-465B-AAB2-E929EB275249}" dt="2023-12-14T03:48:39.942" v="128" actId="1076"/>
      <pc:docMkLst>
        <pc:docMk/>
      </pc:docMkLst>
      <pc:sldChg chg="addSp delSp modSp new">
        <pc:chgData name="Christian Sickmeier" userId="d57f8fa61db4e89c" providerId="Windows Live" clId="Web-{3AEC659A-76DD-465B-AAB2-E929EB275249}" dt="2023-12-14T03:38:49.163" v="80" actId="1076"/>
        <pc:sldMkLst>
          <pc:docMk/>
          <pc:sldMk cId="3727674593" sldId="355"/>
        </pc:sldMkLst>
        <pc:spChg chg="mod">
          <ac:chgData name="Christian Sickmeier" userId="d57f8fa61db4e89c" providerId="Windows Live" clId="Web-{3AEC659A-76DD-465B-AAB2-E929EB275249}" dt="2023-12-14T03:32:05.747" v="65" actId="1076"/>
          <ac:spMkLst>
            <pc:docMk/>
            <pc:sldMk cId="3727674593" sldId="355"/>
            <ac:spMk id="2" creationId="{10E61B5F-C864-EE85-52BD-8D40F0673ED3}"/>
          </ac:spMkLst>
        </pc:spChg>
        <pc:spChg chg="add del mod">
          <ac:chgData name="Christian Sickmeier" userId="d57f8fa61db4e89c" providerId="Windows Live" clId="Web-{3AEC659A-76DD-465B-AAB2-E929EB275249}" dt="2023-12-14T03:21:30.061" v="6"/>
          <ac:spMkLst>
            <pc:docMk/>
            <pc:sldMk cId="3727674593" sldId="355"/>
            <ac:spMk id="5" creationId="{658A2B90-A000-F96D-4C7F-9F1FAE822A3A}"/>
          </ac:spMkLst>
        </pc:spChg>
        <pc:graphicFrameChg chg="add del mod">
          <ac:chgData name="Christian Sickmeier" userId="d57f8fa61db4e89c" providerId="Windows Live" clId="Web-{3AEC659A-76DD-465B-AAB2-E929EB275249}" dt="2023-12-14T03:19:50.871" v="2"/>
          <ac:graphicFrameMkLst>
            <pc:docMk/>
            <pc:sldMk cId="3727674593" sldId="355"/>
            <ac:graphicFrameMk id="4" creationId="{0301B738-3C98-4E62-7362-49C7070A6017}"/>
          </ac:graphicFrameMkLst>
        </pc:graphicFrameChg>
        <pc:graphicFrameChg chg="add del mod modGraphic">
          <ac:chgData name="Christian Sickmeier" userId="d57f8fa61db4e89c" providerId="Windows Live" clId="Web-{3AEC659A-76DD-465B-AAB2-E929EB275249}" dt="2023-12-14T03:23:45.439" v="13"/>
          <ac:graphicFrameMkLst>
            <pc:docMk/>
            <pc:sldMk cId="3727674593" sldId="355"/>
            <ac:graphicFrameMk id="6" creationId="{22FDAB4E-F4D3-3F28-4360-41A0C7451637}"/>
          </ac:graphicFrameMkLst>
        </pc:graphicFrameChg>
        <pc:graphicFrameChg chg="add del mod modGraphic">
          <ac:chgData name="Christian Sickmeier" userId="d57f8fa61db4e89c" providerId="Windows Live" clId="Web-{3AEC659A-76DD-465B-AAB2-E929EB275249}" dt="2023-12-14T03:32:54.123" v="67"/>
          <ac:graphicFrameMkLst>
            <pc:docMk/>
            <pc:sldMk cId="3727674593" sldId="355"/>
            <ac:graphicFrameMk id="8" creationId="{38EC94B9-C525-E446-3FFB-E9999782D739}"/>
          </ac:graphicFrameMkLst>
        </pc:graphicFrameChg>
        <pc:picChg chg="add mod">
          <ac:chgData name="Christian Sickmeier" userId="d57f8fa61db4e89c" providerId="Windows Live" clId="Web-{3AEC659A-76DD-465B-AAB2-E929EB275249}" dt="2023-12-14T03:38:38.913" v="79" actId="1076"/>
          <ac:picMkLst>
            <pc:docMk/>
            <pc:sldMk cId="3727674593" sldId="355"/>
            <ac:picMk id="9" creationId="{F8E7155D-546C-B940-9ABB-E5E0B7D7462E}"/>
          </ac:picMkLst>
        </pc:picChg>
        <pc:picChg chg="add mod">
          <ac:chgData name="Christian Sickmeier" userId="d57f8fa61db4e89c" providerId="Windows Live" clId="Web-{3AEC659A-76DD-465B-AAB2-E929EB275249}" dt="2023-12-14T03:38:49.163" v="80" actId="1076"/>
          <ac:picMkLst>
            <pc:docMk/>
            <pc:sldMk cId="3727674593" sldId="355"/>
            <ac:picMk id="10" creationId="{EB8F464F-D909-4A9F-11E7-CDE7277C8745}"/>
          </ac:picMkLst>
        </pc:picChg>
      </pc:sldChg>
      <pc:sldChg chg="addSp delSp modSp new del">
        <pc:chgData name="Christian Sickmeier" userId="d57f8fa61db4e89c" providerId="Windows Live" clId="Web-{3AEC659A-76DD-465B-AAB2-E929EB275249}" dt="2023-12-14T03:38:58.913" v="81"/>
        <pc:sldMkLst>
          <pc:docMk/>
          <pc:sldMk cId="1318494176" sldId="356"/>
        </pc:sldMkLst>
        <pc:spChg chg="mod">
          <ac:chgData name="Christian Sickmeier" userId="d57f8fa61db4e89c" providerId="Windows Live" clId="Web-{3AEC659A-76DD-465B-AAB2-E929EB275249}" dt="2023-12-14T03:31:28.840" v="63" actId="20577"/>
          <ac:spMkLst>
            <pc:docMk/>
            <pc:sldMk cId="1318494176" sldId="356"/>
            <ac:spMk id="2" creationId="{BFFFD595-C9BC-287A-7AD7-45F22F74AB31}"/>
          </ac:spMkLst>
        </pc:spChg>
        <pc:graphicFrameChg chg="add del mod modGraphic">
          <ac:chgData name="Christian Sickmeier" userId="d57f8fa61db4e89c" providerId="Windows Live" clId="Web-{3AEC659A-76DD-465B-AAB2-E929EB275249}" dt="2023-12-14T03:38:14.662" v="73"/>
          <ac:graphicFrameMkLst>
            <pc:docMk/>
            <pc:sldMk cId="1318494176" sldId="356"/>
            <ac:graphicFrameMk id="4" creationId="{25A04BBB-859F-CEF7-F0F5-60CF7E6AE9BF}"/>
          </ac:graphicFrameMkLst>
        </pc:graphicFrameChg>
        <pc:picChg chg="add del mod">
          <ac:chgData name="Christian Sickmeier" userId="d57f8fa61db4e89c" providerId="Windows Live" clId="Web-{3AEC659A-76DD-465B-AAB2-E929EB275249}" dt="2023-12-14T03:38:16.897" v="74"/>
          <ac:picMkLst>
            <pc:docMk/>
            <pc:sldMk cId="1318494176" sldId="356"/>
            <ac:picMk id="5" creationId="{0738605E-A0F4-0AD6-80F8-B524338CA9D9}"/>
          </ac:picMkLst>
        </pc:picChg>
      </pc:sldChg>
      <pc:sldChg chg="addSp delSp modSp new">
        <pc:chgData name="Christian Sickmeier" userId="d57f8fa61db4e89c" providerId="Windows Live" clId="Web-{3AEC659A-76DD-465B-AAB2-E929EB275249}" dt="2023-12-14T03:48:39.942" v="128" actId="1076"/>
        <pc:sldMkLst>
          <pc:docMk/>
          <pc:sldMk cId="2127062218" sldId="356"/>
        </pc:sldMkLst>
        <pc:spChg chg="mod">
          <ac:chgData name="Christian Sickmeier" userId="d57f8fa61db4e89c" providerId="Windows Live" clId="Web-{3AEC659A-76DD-465B-AAB2-E929EB275249}" dt="2023-12-14T03:41:37.979" v="104" actId="20577"/>
          <ac:spMkLst>
            <pc:docMk/>
            <pc:sldMk cId="2127062218" sldId="356"/>
            <ac:spMk id="2" creationId="{24B4E7FC-7E35-56A7-3687-A9E3DA1F694B}"/>
          </ac:spMkLst>
        </pc:spChg>
        <pc:picChg chg="add del mod">
          <ac:chgData name="Christian Sickmeier" userId="d57f8fa61db4e89c" providerId="Windows Live" clId="Web-{3AEC659A-76DD-465B-AAB2-E929EB275249}" dt="2023-12-14T03:42:58.263" v="111"/>
          <ac:picMkLst>
            <pc:docMk/>
            <pc:sldMk cId="2127062218" sldId="356"/>
            <ac:picMk id="3" creationId="{CC01594F-1018-EFDA-270D-5F01EDABF032}"/>
          </ac:picMkLst>
        </pc:picChg>
        <pc:picChg chg="add mod">
          <ac:chgData name="Christian Sickmeier" userId="d57f8fa61db4e89c" providerId="Windows Live" clId="Web-{3AEC659A-76DD-465B-AAB2-E929EB275249}" dt="2023-12-14T03:48:36.114" v="127" actId="1076"/>
          <ac:picMkLst>
            <pc:docMk/>
            <pc:sldMk cId="2127062218" sldId="356"/>
            <ac:picMk id="4" creationId="{E876EA54-AE78-CCF5-9FA4-6454DEEF2315}"/>
          </ac:picMkLst>
        </pc:picChg>
        <pc:picChg chg="add mod">
          <ac:chgData name="Christian Sickmeier" userId="d57f8fa61db4e89c" providerId="Windows Live" clId="Web-{3AEC659A-76DD-465B-AAB2-E929EB275249}" dt="2023-12-14T03:48:39.942" v="128" actId="1076"/>
          <ac:picMkLst>
            <pc:docMk/>
            <pc:sldMk cId="2127062218" sldId="356"/>
            <ac:picMk id="5" creationId="{84A79C6E-2078-6A3F-8D6B-49ECDE9F4F23}"/>
          </ac:picMkLst>
        </pc:picChg>
      </pc:sldChg>
    </pc:docChg>
  </pc:docChgLst>
  <pc:docChgLst>
    <pc:chgData name="Guest User" providerId="Windows Live" clId="Web-{2D9C703C-B58F-403C-BF81-35429C8B6B9E}"/>
    <pc:docChg chg="modSld">
      <pc:chgData name="Guest User" userId="" providerId="Windows Live" clId="Web-{2D9C703C-B58F-403C-BF81-35429C8B6B9E}" dt="2023-12-11T21:09:49.244" v="27"/>
      <pc:docMkLst>
        <pc:docMk/>
      </pc:docMkLst>
      <pc:sldChg chg="modSp modNotes">
        <pc:chgData name="Guest User" userId="" providerId="Windows Live" clId="Web-{2D9C703C-B58F-403C-BF81-35429C8B6B9E}" dt="2023-12-11T20:38:13.876" v="10"/>
        <pc:sldMkLst>
          <pc:docMk/>
          <pc:sldMk cId="3387061768" sldId="262"/>
        </pc:sldMkLst>
        <pc:spChg chg="mod">
          <ac:chgData name="Guest User" userId="" providerId="Windows Live" clId="Web-{2D9C703C-B58F-403C-BF81-35429C8B6B9E}" dt="2023-12-11T20:37:08.390" v="5" actId="20577"/>
          <ac:spMkLst>
            <pc:docMk/>
            <pc:sldMk cId="3387061768" sldId="262"/>
            <ac:spMk id="2" creationId="{00000000-0000-0000-0000-000000000000}"/>
          </ac:spMkLst>
        </pc:spChg>
      </pc:sldChg>
      <pc:sldChg chg="modNotes">
        <pc:chgData name="Guest User" userId="" providerId="Windows Live" clId="Web-{2D9C703C-B58F-403C-BF81-35429C8B6B9E}" dt="2023-12-11T20:37:42.281" v="7"/>
        <pc:sldMkLst>
          <pc:docMk/>
          <pc:sldMk cId="3195615600" sldId="286"/>
        </pc:sldMkLst>
      </pc:sldChg>
      <pc:sldChg chg="modNotes">
        <pc:chgData name="Guest User" userId="" providerId="Windows Live" clId="Web-{2D9C703C-B58F-403C-BF81-35429C8B6B9E}" dt="2023-12-11T21:09:49.244" v="27"/>
        <pc:sldMkLst>
          <pc:docMk/>
          <pc:sldMk cId="3850893069" sldId="301"/>
        </pc:sldMkLst>
      </pc:sldChg>
    </pc:docChg>
  </pc:docChgLst>
  <pc:docChgLst>
    <pc:chgData name="Guest User" providerId="Windows Live" clId="Web-{665CDE0D-70A7-4434-BD6F-0BDCF11E6206}"/>
    <pc:docChg chg="addSld delSld modSld sldOrd">
      <pc:chgData name="Guest User" userId="" providerId="Windows Live" clId="Web-{665CDE0D-70A7-4434-BD6F-0BDCF11E6206}" dt="2023-12-13T20:47:15.173" v="881" actId="1076"/>
      <pc:docMkLst>
        <pc:docMk/>
      </pc:docMkLst>
      <pc:sldChg chg="addSp delSp modSp">
        <pc:chgData name="Guest User" userId="" providerId="Windows Live" clId="Web-{665CDE0D-70A7-4434-BD6F-0BDCF11E6206}" dt="2023-12-13T19:55:32.601" v="664" actId="1076"/>
        <pc:sldMkLst>
          <pc:docMk/>
          <pc:sldMk cId="3195615600" sldId="286"/>
        </pc:sldMkLst>
        <pc:spChg chg="del">
          <ac:chgData name="Guest User" userId="" providerId="Windows Live" clId="Web-{665CDE0D-70A7-4434-BD6F-0BDCF11E6206}" dt="2023-12-13T19:55:27.288" v="663"/>
          <ac:spMkLst>
            <pc:docMk/>
            <pc:sldMk cId="3195615600" sldId="286"/>
            <ac:spMk id="2" creationId="{360E4BCF-A434-D13B-E28E-3541938006FC}"/>
          </ac:spMkLst>
        </pc:spChg>
        <pc:spChg chg="add mod">
          <ac:chgData name="Guest User" userId="" providerId="Windows Live" clId="Web-{665CDE0D-70A7-4434-BD6F-0BDCF11E6206}" dt="2023-12-13T19:55:32.601" v="664" actId="1076"/>
          <ac:spMkLst>
            <pc:docMk/>
            <pc:sldMk cId="3195615600" sldId="286"/>
            <ac:spMk id="3" creationId="{E18C1809-59EC-8438-7926-DA82A2E3EDA4}"/>
          </ac:spMkLst>
        </pc:spChg>
      </pc:sldChg>
      <pc:sldChg chg="delSp modSp">
        <pc:chgData name="Guest User" userId="" providerId="Windows Live" clId="Web-{665CDE0D-70A7-4434-BD6F-0BDCF11E6206}" dt="2023-12-13T18:42:17.086" v="397" actId="1076"/>
        <pc:sldMkLst>
          <pc:docMk/>
          <pc:sldMk cId="3850893069" sldId="301"/>
        </pc:sldMkLst>
        <pc:spChg chg="mod">
          <ac:chgData name="Guest User" userId="" providerId="Windows Live" clId="Web-{665CDE0D-70A7-4434-BD6F-0BDCF11E6206}" dt="2023-12-13T18:42:17.086" v="397" actId="1076"/>
          <ac:spMkLst>
            <pc:docMk/>
            <pc:sldMk cId="3850893069" sldId="301"/>
            <ac:spMk id="10" creationId="{234A6FB2-8084-2FC0-77BE-3732E2DB614A}"/>
          </ac:spMkLst>
        </pc:spChg>
        <pc:spChg chg="mod">
          <ac:chgData name="Guest User" userId="" providerId="Windows Live" clId="Web-{665CDE0D-70A7-4434-BD6F-0BDCF11E6206}" dt="2023-12-13T18:41:56.289" v="392" actId="1076"/>
          <ac:spMkLst>
            <pc:docMk/>
            <pc:sldMk cId="3850893069" sldId="301"/>
            <ac:spMk id="25" creationId="{A25D87C3-8A8C-01E4-D80A-74372837B4D6}"/>
          </ac:spMkLst>
        </pc:spChg>
        <pc:spChg chg="mod">
          <ac:chgData name="Guest User" userId="" providerId="Windows Live" clId="Web-{665CDE0D-70A7-4434-BD6F-0BDCF11E6206}" dt="2023-12-13T18:42:03.445" v="393" actId="1076"/>
          <ac:spMkLst>
            <pc:docMk/>
            <pc:sldMk cId="3850893069" sldId="301"/>
            <ac:spMk id="26" creationId="{9786BA69-CE69-7551-2C65-D40D2090CC7E}"/>
          </ac:spMkLst>
        </pc:spChg>
        <pc:spChg chg="mod">
          <ac:chgData name="Guest User" userId="" providerId="Windows Live" clId="Web-{665CDE0D-70A7-4434-BD6F-0BDCF11E6206}" dt="2023-12-13T18:42:06.648" v="394" actId="1076"/>
          <ac:spMkLst>
            <pc:docMk/>
            <pc:sldMk cId="3850893069" sldId="301"/>
            <ac:spMk id="27" creationId="{BA3513F2-C7EA-9338-81BB-9A19A40BF32C}"/>
          </ac:spMkLst>
        </pc:spChg>
        <pc:spChg chg="mod">
          <ac:chgData name="Guest User" userId="" providerId="Windows Live" clId="Web-{665CDE0D-70A7-4434-BD6F-0BDCF11E6206}" dt="2023-12-13T18:42:09.476" v="395" actId="1076"/>
          <ac:spMkLst>
            <pc:docMk/>
            <pc:sldMk cId="3850893069" sldId="301"/>
            <ac:spMk id="28" creationId="{D7E5D58D-EBC2-D437-4F3C-2569800CE98A}"/>
          </ac:spMkLst>
        </pc:spChg>
        <pc:spChg chg="mod">
          <ac:chgData name="Guest User" userId="" providerId="Windows Live" clId="Web-{665CDE0D-70A7-4434-BD6F-0BDCF11E6206}" dt="2023-12-13T18:42:12.320" v="396" actId="1076"/>
          <ac:spMkLst>
            <pc:docMk/>
            <pc:sldMk cId="3850893069" sldId="301"/>
            <ac:spMk id="29" creationId="{C938946D-9B5A-0DF9-7F5C-0D6B865F9FF2}"/>
          </ac:spMkLst>
        </pc:spChg>
        <pc:spChg chg="mod">
          <ac:chgData name="Guest User" userId="" providerId="Windows Live" clId="Web-{665CDE0D-70A7-4434-BD6F-0BDCF11E6206}" dt="2023-12-13T18:41:35.429" v="385" actId="1076"/>
          <ac:spMkLst>
            <pc:docMk/>
            <pc:sldMk cId="3850893069" sldId="301"/>
            <ac:spMk id="35" creationId="{254B9372-4001-4150-722C-FDEEDA0D215D}"/>
          </ac:spMkLst>
        </pc:spChg>
        <pc:graphicFrameChg chg="mod">
          <ac:chgData name="Guest User" userId="" providerId="Windows Live" clId="Web-{665CDE0D-70A7-4434-BD6F-0BDCF11E6206}" dt="2023-12-13T18:41:29.023" v="383" actId="1076"/>
          <ac:graphicFrameMkLst>
            <pc:docMk/>
            <pc:sldMk cId="3850893069" sldId="301"/>
            <ac:graphicFrameMk id="34" creationId="{13E2EA7A-F5A4-DE24-A4F5-6DD15B862153}"/>
          </ac:graphicFrameMkLst>
        </pc:graphicFrameChg>
        <pc:picChg chg="del">
          <ac:chgData name="Guest User" userId="" providerId="Windows Live" clId="Web-{665CDE0D-70A7-4434-BD6F-0BDCF11E6206}" dt="2023-12-13T18:41:17.694" v="379"/>
          <ac:picMkLst>
            <pc:docMk/>
            <pc:sldMk cId="3850893069" sldId="301"/>
            <ac:picMk id="4" creationId="{CEC214D9-A3D0-960F-793D-FA760CA88A97}"/>
          </ac:picMkLst>
        </pc:picChg>
        <pc:picChg chg="del">
          <ac:chgData name="Guest User" userId="" providerId="Windows Live" clId="Web-{665CDE0D-70A7-4434-BD6F-0BDCF11E6206}" dt="2023-12-13T18:41:19.007" v="380"/>
          <ac:picMkLst>
            <pc:docMk/>
            <pc:sldMk cId="3850893069" sldId="301"/>
            <ac:picMk id="12" creationId="{B828938D-05EB-59D0-3EF0-89033DE8537E}"/>
          </ac:picMkLst>
        </pc:picChg>
        <pc:picChg chg="mod">
          <ac:chgData name="Guest User" userId="" providerId="Windows Live" clId="Web-{665CDE0D-70A7-4434-BD6F-0BDCF11E6206}" dt="2023-12-13T18:41:53.320" v="391" actId="1076"/>
          <ac:picMkLst>
            <pc:docMk/>
            <pc:sldMk cId="3850893069" sldId="301"/>
            <ac:picMk id="14" creationId="{4940C2B0-A71F-05A8-50CE-3620232F198A}"/>
          </ac:picMkLst>
        </pc:picChg>
        <pc:picChg chg="mod">
          <ac:chgData name="Guest User" userId="" providerId="Windows Live" clId="Web-{665CDE0D-70A7-4434-BD6F-0BDCF11E6206}" dt="2023-12-13T18:41:51.101" v="390" actId="1076"/>
          <ac:picMkLst>
            <pc:docMk/>
            <pc:sldMk cId="3850893069" sldId="301"/>
            <ac:picMk id="16" creationId="{18F2BA26-4303-EBC5-0663-1EB5BE6E76F1}"/>
          </ac:picMkLst>
        </pc:picChg>
        <pc:picChg chg="mod">
          <ac:chgData name="Guest User" userId="" providerId="Windows Live" clId="Web-{665CDE0D-70A7-4434-BD6F-0BDCF11E6206}" dt="2023-12-13T18:41:44.460" v="387" actId="1076"/>
          <ac:picMkLst>
            <pc:docMk/>
            <pc:sldMk cId="3850893069" sldId="301"/>
            <ac:picMk id="20" creationId="{871B875E-55C1-5006-1DBD-D135D3B5E4CC}"/>
          </ac:picMkLst>
        </pc:picChg>
        <pc:picChg chg="mod">
          <ac:chgData name="Guest User" userId="" providerId="Windows Live" clId="Web-{665CDE0D-70A7-4434-BD6F-0BDCF11E6206}" dt="2023-12-13T18:41:49.257" v="389" actId="1076"/>
          <ac:picMkLst>
            <pc:docMk/>
            <pc:sldMk cId="3850893069" sldId="301"/>
            <ac:picMk id="22" creationId="{76071061-F2BC-CA9D-41D5-2E44A51B505E}"/>
          </ac:picMkLst>
        </pc:picChg>
        <pc:picChg chg="mod">
          <ac:chgData name="Guest User" userId="" providerId="Windows Live" clId="Web-{665CDE0D-70A7-4434-BD6F-0BDCF11E6206}" dt="2023-12-13T18:41:46.273" v="388" actId="1076"/>
          <ac:picMkLst>
            <pc:docMk/>
            <pc:sldMk cId="3850893069" sldId="301"/>
            <ac:picMk id="33" creationId="{ABB56BA2-A0D1-7EDC-7C4D-7820EF869CE9}"/>
          </ac:picMkLst>
        </pc:picChg>
      </pc:sldChg>
      <pc:sldChg chg="addSp delSp modSp">
        <pc:chgData name="Guest User" userId="" providerId="Windows Live" clId="Web-{665CDE0D-70A7-4434-BD6F-0BDCF11E6206}" dt="2023-12-13T18:43:32.025" v="413" actId="1076"/>
        <pc:sldMkLst>
          <pc:docMk/>
          <pc:sldMk cId="4104825712" sldId="304"/>
        </pc:sldMkLst>
        <pc:picChg chg="add mod">
          <ac:chgData name="Guest User" userId="" providerId="Windows Live" clId="Web-{665CDE0D-70A7-4434-BD6F-0BDCF11E6206}" dt="2023-12-13T18:43:32.025" v="413" actId="1076"/>
          <ac:picMkLst>
            <pc:docMk/>
            <pc:sldMk cId="4104825712" sldId="304"/>
            <ac:picMk id="4" creationId="{DF715446-4A6F-49D7-1FF3-275E07FBCACE}"/>
          </ac:picMkLst>
        </pc:picChg>
        <pc:picChg chg="del">
          <ac:chgData name="Guest User" userId="" providerId="Windows Live" clId="Web-{665CDE0D-70A7-4434-BD6F-0BDCF11E6206}" dt="2023-12-13T18:42:28.649" v="398"/>
          <ac:picMkLst>
            <pc:docMk/>
            <pc:sldMk cId="4104825712" sldId="304"/>
            <ac:picMk id="9" creationId="{5DD160C7-6D6C-826C-A6B5-CB6794513267}"/>
          </ac:picMkLst>
        </pc:picChg>
        <pc:picChg chg="mod">
          <ac:chgData name="Guest User" userId="" providerId="Windows Live" clId="Web-{665CDE0D-70A7-4434-BD6F-0BDCF11E6206}" dt="2023-12-13T18:42:49.836" v="406" actId="1076"/>
          <ac:picMkLst>
            <pc:docMk/>
            <pc:sldMk cId="4104825712" sldId="304"/>
            <ac:picMk id="13" creationId="{F46D7882-B714-0EE3-B324-D318EFF1598B}"/>
          </ac:picMkLst>
        </pc:picChg>
        <pc:picChg chg="mod">
          <ac:chgData name="Guest User" userId="" providerId="Windows Live" clId="Web-{665CDE0D-70A7-4434-BD6F-0BDCF11E6206}" dt="2023-12-13T18:43:28.556" v="412" actId="1076"/>
          <ac:picMkLst>
            <pc:docMk/>
            <pc:sldMk cId="4104825712" sldId="304"/>
            <ac:picMk id="17" creationId="{DE30259E-AC6A-7F02-B25E-3D4026CF4070}"/>
          </ac:picMkLst>
        </pc:picChg>
        <pc:picChg chg="mod">
          <ac:chgData name="Guest User" userId="" providerId="Windows Live" clId="Web-{665CDE0D-70A7-4434-BD6F-0BDCF11E6206}" dt="2023-12-13T18:43:26.446" v="411" actId="1076"/>
          <ac:picMkLst>
            <pc:docMk/>
            <pc:sldMk cId="4104825712" sldId="304"/>
            <ac:picMk id="19" creationId="{683998D6-B8A5-ACA3-F8A4-F726DF8BCFD4}"/>
          </ac:picMkLst>
        </pc:picChg>
      </pc:sldChg>
      <pc:sldChg chg="addSp modSp">
        <pc:chgData name="Guest User" userId="" providerId="Windows Live" clId="Web-{665CDE0D-70A7-4434-BD6F-0BDCF11E6206}" dt="2023-12-13T19:54:00.817" v="627" actId="1076"/>
        <pc:sldMkLst>
          <pc:docMk/>
          <pc:sldMk cId="716147695" sldId="308"/>
        </pc:sldMkLst>
        <pc:spChg chg="mod">
          <ac:chgData name="Guest User" userId="" providerId="Windows Live" clId="Web-{665CDE0D-70A7-4434-BD6F-0BDCF11E6206}" dt="2023-12-13T19:53:41.238" v="625" actId="20577"/>
          <ac:spMkLst>
            <pc:docMk/>
            <pc:sldMk cId="716147695" sldId="308"/>
            <ac:spMk id="2" creationId="{F1C57B8E-29C1-07E9-6B0C-B5F829286328}"/>
          </ac:spMkLst>
        </pc:spChg>
        <pc:picChg chg="add mod">
          <ac:chgData name="Guest User" userId="" providerId="Windows Live" clId="Web-{665CDE0D-70A7-4434-BD6F-0BDCF11E6206}" dt="2023-12-13T19:54:00.817" v="627" actId="1076"/>
          <ac:picMkLst>
            <pc:docMk/>
            <pc:sldMk cId="716147695" sldId="308"/>
            <ac:picMk id="3" creationId="{9ACEF0C1-8DC7-EC8C-A3A6-4C205E0D021F}"/>
          </ac:picMkLst>
        </pc:picChg>
      </pc:sldChg>
      <pc:sldChg chg="addSp modSp">
        <pc:chgData name="Guest User" userId="" providerId="Windows Live" clId="Web-{665CDE0D-70A7-4434-BD6F-0BDCF11E6206}" dt="2023-12-13T18:30:11.715" v="339" actId="1076"/>
        <pc:sldMkLst>
          <pc:docMk/>
          <pc:sldMk cId="764071625" sldId="309"/>
        </pc:sldMkLst>
        <pc:spChg chg="mod">
          <ac:chgData name="Guest User" userId="" providerId="Windows Live" clId="Web-{665CDE0D-70A7-4434-BD6F-0BDCF11E6206}" dt="2023-12-13T18:28:32.057" v="311" actId="20577"/>
          <ac:spMkLst>
            <pc:docMk/>
            <pc:sldMk cId="764071625" sldId="309"/>
            <ac:spMk id="2" creationId="{F1C57B8E-29C1-07E9-6B0C-B5F829286328}"/>
          </ac:spMkLst>
        </pc:spChg>
        <pc:picChg chg="add mod">
          <ac:chgData name="Guest User" userId="" providerId="Windows Live" clId="Web-{665CDE0D-70A7-4434-BD6F-0BDCF11E6206}" dt="2023-12-13T18:30:01.465" v="336" actId="14100"/>
          <ac:picMkLst>
            <pc:docMk/>
            <pc:sldMk cId="764071625" sldId="309"/>
            <ac:picMk id="4" creationId="{3D6285F0-7F52-E7A1-785C-C7D8C2F2CEA5}"/>
          </ac:picMkLst>
        </pc:picChg>
        <pc:picChg chg="add mod">
          <ac:chgData name="Guest User" userId="" providerId="Windows Live" clId="Web-{665CDE0D-70A7-4434-BD6F-0BDCF11E6206}" dt="2023-12-13T18:30:11.715" v="339" actId="1076"/>
          <ac:picMkLst>
            <pc:docMk/>
            <pc:sldMk cId="764071625" sldId="309"/>
            <ac:picMk id="6" creationId="{38DF3330-AE47-A3BE-294A-1F4764C44FCB}"/>
          </ac:picMkLst>
        </pc:picChg>
      </pc:sldChg>
      <pc:sldChg chg="addSp delSp modSp">
        <pc:chgData name="Guest User" userId="" providerId="Windows Live" clId="Web-{665CDE0D-70A7-4434-BD6F-0BDCF11E6206}" dt="2023-12-13T19:29:12.876" v="481" actId="1076"/>
        <pc:sldMkLst>
          <pc:docMk/>
          <pc:sldMk cId="1016773977" sldId="310"/>
        </pc:sldMkLst>
        <pc:spChg chg="mod">
          <ac:chgData name="Guest User" userId="" providerId="Windows Live" clId="Web-{665CDE0D-70A7-4434-BD6F-0BDCF11E6206}" dt="2023-12-13T19:28:51.626" v="474" actId="20577"/>
          <ac:spMkLst>
            <pc:docMk/>
            <pc:sldMk cId="1016773977" sldId="310"/>
            <ac:spMk id="2" creationId="{F1C57B8E-29C1-07E9-6B0C-B5F829286328}"/>
          </ac:spMkLst>
        </pc:spChg>
        <pc:picChg chg="add mod">
          <ac:chgData name="Guest User" userId="" providerId="Windows Live" clId="Web-{665CDE0D-70A7-4434-BD6F-0BDCF11E6206}" dt="2023-12-13T19:29:09.751" v="480" actId="1076"/>
          <ac:picMkLst>
            <pc:docMk/>
            <pc:sldMk cId="1016773977" sldId="310"/>
            <ac:picMk id="3" creationId="{169925A2-0F4B-2757-CFBE-F49C877D5230}"/>
          </ac:picMkLst>
        </pc:picChg>
        <pc:picChg chg="add mod">
          <ac:chgData name="Guest User" userId="" providerId="Windows Live" clId="Web-{665CDE0D-70A7-4434-BD6F-0BDCF11E6206}" dt="2023-12-13T19:29:12.876" v="481" actId="1076"/>
          <ac:picMkLst>
            <pc:docMk/>
            <pc:sldMk cId="1016773977" sldId="310"/>
            <ac:picMk id="4" creationId="{A09F43F0-6C8B-DF45-0B54-CF47815571E8}"/>
          </ac:picMkLst>
        </pc:picChg>
        <pc:picChg chg="add del">
          <ac:chgData name="Guest User" userId="" providerId="Windows Live" clId="Web-{665CDE0D-70A7-4434-BD6F-0BDCF11E6206}" dt="2023-12-13T18:29:21.667" v="324"/>
          <ac:picMkLst>
            <pc:docMk/>
            <pc:sldMk cId="1016773977" sldId="310"/>
            <ac:picMk id="4" creationId="{D3397FC7-AC85-BB1B-EC28-74FE22628E04}"/>
          </ac:picMkLst>
        </pc:picChg>
      </pc:sldChg>
      <pc:sldChg chg="addSp delSp modSp">
        <pc:chgData name="Guest User" userId="" providerId="Windows Live" clId="Web-{665CDE0D-70A7-4434-BD6F-0BDCF11E6206}" dt="2023-12-13T20:28:41.932" v="824" actId="1076"/>
        <pc:sldMkLst>
          <pc:docMk/>
          <pc:sldMk cId="3853710918" sldId="311"/>
        </pc:sldMkLst>
        <pc:spChg chg="mod">
          <ac:chgData name="Guest User" userId="" providerId="Windows Live" clId="Web-{665CDE0D-70A7-4434-BD6F-0BDCF11E6206}" dt="2023-12-13T20:22:20.123" v="814" actId="20577"/>
          <ac:spMkLst>
            <pc:docMk/>
            <pc:sldMk cId="3853710918" sldId="311"/>
            <ac:spMk id="2" creationId="{F1C57B8E-29C1-07E9-6B0C-B5F829286328}"/>
          </ac:spMkLst>
        </pc:spChg>
        <pc:graphicFrameChg chg="del">
          <ac:chgData name="Guest User" userId="" providerId="Windows Live" clId="Web-{665CDE0D-70A7-4434-BD6F-0BDCF11E6206}" dt="2023-12-13T20:28:10.275" v="817"/>
          <ac:graphicFrameMkLst>
            <pc:docMk/>
            <pc:sldMk cId="3853710918" sldId="311"/>
            <ac:graphicFrameMk id="13" creationId="{1968E215-A438-2EDE-795F-2B78E7A5F72F}"/>
          </ac:graphicFrameMkLst>
        </pc:graphicFrameChg>
        <pc:picChg chg="add del mod">
          <ac:chgData name="Guest User" userId="" providerId="Windows Live" clId="Web-{665CDE0D-70A7-4434-BD6F-0BDCF11E6206}" dt="2023-12-13T20:22:22.154" v="815"/>
          <ac:picMkLst>
            <pc:docMk/>
            <pc:sldMk cId="3853710918" sldId="311"/>
            <ac:picMk id="3" creationId="{814973E4-D7EE-574C-605E-5ADF0CD6D3F9}"/>
          </ac:picMkLst>
        </pc:picChg>
        <pc:picChg chg="add mod">
          <ac:chgData name="Guest User" userId="" providerId="Windows Live" clId="Web-{665CDE0D-70A7-4434-BD6F-0BDCF11E6206}" dt="2023-12-13T20:23:24.172" v="816"/>
          <ac:picMkLst>
            <pc:docMk/>
            <pc:sldMk cId="3853710918" sldId="311"/>
            <ac:picMk id="4" creationId="{EDD5D456-3341-1C70-34F6-1041812BC299}"/>
          </ac:picMkLst>
        </pc:picChg>
        <pc:picChg chg="add mod">
          <ac:chgData name="Guest User" userId="" providerId="Windows Live" clId="Web-{665CDE0D-70A7-4434-BD6F-0BDCF11E6206}" dt="2023-12-13T20:28:41.932" v="824" actId="1076"/>
          <ac:picMkLst>
            <pc:docMk/>
            <pc:sldMk cId="3853710918" sldId="311"/>
            <ac:picMk id="5" creationId="{C177CC22-6C75-11FE-8D37-72BA21FC5766}"/>
          </ac:picMkLst>
        </pc:picChg>
      </pc:sldChg>
      <pc:sldChg chg="addSp modSp">
        <pc:chgData name="Guest User" userId="" providerId="Windows Live" clId="Web-{665CDE0D-70A7-4434-BD6F-0BDCF11E6206}" dt="2023-12-13T19:09:17.159" v="464" actId="1076"/>
        <pc:sldMkLst>
          <pc:docMk/>
          <pc:sldMk cId="612818077" sldId="312"/>
        </pc:sldMkLst>
        <pc:spChg chg="mod">
          <ac:chgData name="Guest User" userId="" providerId="Windows Live" clId="Web-{665CDE0D-70A7-4434-BD6F-0BDCF11E6206}" dt="2023-12-13T17:59:38.123" v="85" actId="20577"/>
          <ac:spMkLst>
            <pc:docMk/>
            <pc:sldMk cId="612818077" sldId="312"/>
            <ac:spMk id="2" creationId="{F1C57B8E-29C1-07E9-6B0C-B5F829286328}"/>
          </ac:spMkLst>
        </pc:spChg>
        <pc:picChg chg="add mod">
          <ac:chgData name="Guest User" userId="" providerId="Windows Live" clId="Web-{665CDE0D-70A7-4434-BD6F-0BDCF11E6206}" dt="2023-12-13T19:09:17.159" v="464" actId="1076"/>
          <ac:picMkLst>
            <pc:docMk/>
            <pc:sldMk cId="612818077" sldId="312"/>
            <ac:picMk id="3" creationId="{60283C7B-2C05-1AEB-6E56-5B7E1E7A3405}"/>
          </ac:picMkLst>
        </pc:picChg>
      </pc:sldChg>
      <pc:sldChg chg="addSp modSp">
        <pc:chgData name="Guest User" userId="" providerId="Windows Live" clId="Web-{665CDE0D-70A7-4434-BD6F-0BDCF11E6206}" dt="2023-12-13T19:08:00.955" v="461" actId="14100"/>
        <pc:sldMkLst>
          <pc:docMk/>
          <pc:sldMk cId="790116675" sldId="313"/>
        </pc:sldMkLst>
        <pc:spChg chg="mod">
          <ac:chgData name="Guest User" userId="" providerId="Windows Live" clId="Web-{665CDE0D-70A7-4434-BD6F-0BDCF11E6206}" dt="2023-12-13T18:24:18.365" v="289" actId="20577"/>
          <ac:spMkLst>
            <pc:docMk/>
            <pc:sldMk cId="790116675" sldId="313"/>
            <ac:spMk id="2" creationId="{F1C57B8E-29C1-07E9-6B0C-B5F829286328}"/>
          </ac:spMkLst>
        </pc:spChg>
        <pc:picChg chg="add mod">
          <ac:chgData name="Guest User" userId="" providerId="Windows Live" clId="Web-{665CDE0D-70A7-4434-BD6F-0BDCF11E6206}" dt="2023-12-13T19:08:00.955" v="461" actId="14100"/>
          <ac:picMkLst>
            <pc:docMk/>
            <pc:sldMk cId="790116675" sldId="313"/>
            <ac:picMk id="3" creationId="{925A8665-9268-2655-4CE3-721FAEA9EAEE}"/>
          </ac:picMkLst>
        </pc:picChg>
        <pc:picChg chg="add mod">
          <ac:chgData name="Guest User" userId="" providerId="Windows Live" clId="Web-{665CDE0D-70A7-4434-BD6F-0BDCF11E6206}" dt="2023-12-13T19:07:56.595" v="459" actId="1076"/>
          <ac:picMkLst>
            <pc:docMk/>
            <pc:sldMk cId="790116675" sldId="313"/>
            <ac:picMk id="4" creationId="{09ED0E5A-2BA4-CB5A-730F-C0DA1E6E8970}"/>
          </ac:picMkLst>
        </pc:picChg>
      </pc:sldChg>
      <pc:sldChg chg="addSp delSp modSp">
        <pc:chgData name="Guest User" userId="" providerId="Windows Live" clId="Web-{665CDE0D-70A7-4434-BD6F-0BDCF11E6206}" dt="2023-12-13T18:26:04.461" v="308" actId="14100"/>
        <pc:sldMkLst>
          <pc:docMk/>
          <pc:sldMk cId="2142340360" sldId="314"/>
        </pc:sldMkLst>
        <pc:spChg chg="mod">
          <ac:chgData name="Guest User" userId="" providerId="Windows Live" clId="Web-{665CDE0D-70A7-4434-BD6F-0BDCF11E6206}" dt="2023-12-13T17:59:56.982" v="104" actId="20577"/>
          <ac:spMkLst>
            <pc:docMk/>
            <pc:sldMk cId="2142340360" sldId="314"/>
            <ac:spMk id="2" creationId="{F1C57B8E-29C1-07E9-6B0C-B5F829286328}"/>
          </ac:spMkLst>
        </pc:spChg>
        <pc:picChg chg="add del mod">
          <ac:chgData name="Guest User" userId="" providerId="Windows Live" clId="Web-{665CDE0D-70A7-4434-BD6F-0BDCF11E6206}" dt="2023-12-13T18:25:58.492" v="305"/>
          <ac:picMkLst>
            <pc:docMk/>
            <pc:sldMk cId="2142340360" sldId="314"/>
            <ac:picMk id="3" creationId="{493E4684-C960-1371-0AC3-D985D107C2DB}"/>
          </ac:picMkLst>
        </pc:picChg>
        <pc:picChg chg="add del mod">
          <ac:chgData name="Guest User" userId="" providerId="Windows Live" clId="Web-{665CDE0D-70A7-4434-BD6F-0BDCF11E6206}" dt="2023-12-13T18:25:46.085" v="301"/>
          <ac:picMkLst>
            <pc:docMk/>
            <pc:sldMk cId="2142340360" sldId="314"/>
            <ac:picMk id="4" creationId="{404F9E1D-4F09-2539-6622-D089515558AE}"/>
          </ac:picMkLst>
        </pc:picChg>
        <pc:picChg chg="add mod">
          <ac:chgData name="Guest User" userId="" providerId="Windows Live" clId="Web-{665CDE0D-70A7-4434-BD6F-0BDCF11E6206}" dt="2023-12-13T18:26:04.461" v="308" actId="14100"/>
          <ac:picMkLst>
            <pc:docMk/>
            <pc:sldMk cId="2142340360" sldId="314"/>
            <ac:picMk id="5" creationId="{CB7A59B9-3FDF-F457-7B4F-2FEAB4E0AEBC}"/>
          </ac:picMkLst>
        </pc:picChg>
        <pc:picChg chg="add mod">
          <ac:chgData name="Guest User" userId="" providerId="Windows Live" clId="Web-{665CDE0D-70A7-4434-BD6F-0BDCF11E6206}" dt="2023-12-13T18:26:01.179" v="306" actId="1076"/>
          <ac:picMkLst>
            <pc:docMk/>
            <pc:sldMk cId="2142340360" sldId="314"/>
            <ac:picMk id="6" creationId="{572F146D-CB65-7D4A-B42E-B4E93A9BE25B}"/>
          </ac:picMkLst>
        </pc:picChg>
      </pc:sldChg>
      <pc:sldChg chg="addSp modSp">
        <pc:chgData name="Guest User" userId="" providerId="Windows Live" clId="Web-{665CDE0D-70A7-4434-BD6F-0BDCF11E6206}" dt="2023-12-13T18:33:50.062" v="368" actId="1076"/>
        <pc:sldMkLst>
          <pc:docMk/>
          <pc:sldMk cId="1181744883" sldId="315"/>
        </pc:sldMkLst>
        <pc:spChg chg="mod">
          <ac:chgData name="Guest User" userId="" providerId="Windows Live" clId="Web-{665CDE0D-70A7-4434-BD6F-0BDCF11E6206}" dt="2023-12-13T18:32:33.826" v="362" actId="20577"/>
          <ac:spMkLst>
            <pc:docMk/>
            <pc:sldMk cId="1181744883" sldId="315"/>
            <ac:spMk id="2" creationId="{F1C57B8E-29C1-07E9-6B0C-B5F829286328}"/>
          </ac:spMkLst>
        </pc:spChg>
        <pc:picChg chg="add mod">
          <ac:chgData name="Guest User" userId="" providerId="Windows Live" clId="Web-{665CDE0D-70A7-4434-BD6F-0BDCF11E6206}" dt="2023-12-13T18:32:30.576" v="358" actId="14100"/>
          <ac:picMkLst>
            <pc:docMk/>
            <pc:sldMk cId="1181744883" sldId="315"/>
            <ac:picMk id="3" creationId="{192D7248-F3F7-481D-4D19-C78EC9B37A2B}"/>
          </ac:picMkLst>
        </pc:picChg>
        <pc:picChg chg="add mod">
          <ac:chgData name="Guest User" userId="" providerId="Windows Live" clId="Web-{665CDE0D-70A7-4434-BD6F-0BDCF11E6206}" dt="2023-12-13T18:33:50.062" v="368" actId="1076"/>
          <ac:picMkLst>
            <pc:docMk/>
            <pc:sldMk cId="1181744883" sldId="315"/>
            <ac:picMk id="4" creationId="{231E47D0-FA9A-15CF-BF03-180527141188}"/>
          </ac:picMkLst>
        </pc:picChg>
      </pc:sldChg>
      <pc:sldChg chg="addSp modSp">
        <pc:chgData name="Guest User" userId="" providerId="Windows Live" clId="Web-{665CDE0D-70A7-4434-BD6F-0BDCF11E6206}" dt="2023-12-13T19:04:35.576" v="431" actId="1076"/>
        <pc:sldMkLst>
          <pc:docMk/>
          <pc:sldMk cId="2564218778" sldId="316"/>
        </pc:sldMkLst>
        <pc:spChg chg="mod">
          <ac:chgData name="Guest User" userId="" providerId="Windows Live" clId="Web-{665CDE0D-70A7-4434-BD6F-0BDCF11E6206}" dt="2023-12-13T18:00:17.748" v="123" actId="20577"/>
          <ac:spMkLst>
            <pc:docMk/>
            <pc:sldMk cId="2564218778" sldId="316"/>
            <ac:spMk id="2" creationId="{F1C57B8E-29C1-07E9-6B0C-B5F829286328}"/>
          </ac:spMkLst>
        </pc:spChg>
        <pc:picChg chg="add mod">
          <ac:chgData name="Guest User" userId="" providerId="Windows Live" clId="Web-{665CDE0D-70A7-4434-BD6F-0BDCF11E6206}" dt="2023-12-13T19:04:33.717" v="430" actId="1076"/>
          <ac:picMkLst>
            <pc:docMk/>
            <pc:sldMk cId="2564218778" sldId="316"/>
            <ac:picMk id="3" creationId="{D7AF2179-8623-0AC8-E4A2-BFD651B07DF0}"/>
          </ac:picMkLst>
        </pc:picChg>
        <pc:picChg chg="add mod">
          <ac:chgData name="Guest User" userId="" providerId="Windows Live" clId="Web-{665CDE0D-70A7-4434-BD6F-0BDCF11E6206}" dt="2023-12-13T19:04:35.576" v="431" actId="1076"/>
          <ac:picMkLst>
            <pc:docMk/>
            <pc:sldMk cId="2564218778" sldId="316"/>
            <ac:picMk id="4" creationId="{1AA4B3A6-667A-616C-D284-F6B480E17278}"/>
          </ac:picMkLst>
        </pc:picChg>
      </pc:sldChg>
      <pc:sldChg chg="modSp">
        <pc:chgData name="Guest User" userId="" providerId="Windows Live" clId="Web-{665CDE0D-70A7-4434-BD6F-0BDCF11E6206}" dt="2023-12-13T18:00:27.795" v="136" actId="20577"/>
        <pc:sldMkLst>
          <pc:docMk/>
          <pc:sldMk cId="1660445059" sldId="317"/>
        </pc:sldMkLst>
        <pc:spChg chg="mod">
          <ac:chgData name="Guest User" userId="" providerId="Windows Live" clId="Web-{665CDE0D-70A7-4434-BD6F-0BDCF11E6206}" dt="2023-12-13T18:00:27.795" v="136" actId="20577"/>
          <ac:spMkLst>
            <pc:docMk/>
            <pc:sldMk cId="1660445059" sldId="317"/>
            <ac:spMk id="2" creationId="{F1C57B8E-29C1-07E9-6B0C-B5F829286328}"/>
          </ac:spMkLst>
        </pc:spChg>
      </pc:sldChg>
      <pc:sldChg chg="modSp">
        <pc:chgData name="Guest User" userId="" providerId="Windows Live" clId="Web-{665CDE0D-70A7-4434-BD6F-0BDCF11E6206}" dt="2023-12-13T20:37:36.950" v="878" actId="20577"/>
        <pc:sldMkLst>
          <pc:docMk/>
          <pc:sldMk cId="1884524933" sldId="318"/>
        </pc:sldMkLst>
        <pc:spChg chg="mod">
          <ac:chgData name="Guest User" userId="" providerId="Windows Live" clId="Web-{665CDE0D-70A7-4434-BD6F-0BDCF11E6206}" dt="2023-12-13T20:37:36.950" v="878" actId="20577"/>
          <ac:spMkLst>
            <pc:docMk/>
            <pc:sldMk cId="1884524933" sldId="318"/>
            <ac:spMk id="2" creationId="{F1C57B8E-29C1-07E9-6B0C-B5F829286328}"/>
          </ac:spMkLst>
        </pc:spChg>
      </pc:sldChg>
      <pc:sldChg chg="addSp delSp modSp">
        <pc:chgData name="Guest User" userId="" providerId="Windows Live" clId="Web-{665CDE0D-70A7-4434-BD6F-0BDCF11E6206}" dt="2023-12-13T18:19:43.720" v="262" actId="1076"/>
        <pc:sldMkLst>
          <pc:docMk/>
          <pc:sldMk cId="3669156725" sldId="319"/>
        </pc:sldMkLst>
        <pc:spChg chg="mod">
          <ac:chgData name="Guest User" userId="" providerId="Windows Live" clId="Web-{665CDE0D-70A7-4434-BD6F-0BDCF11E6206}" dt="2023-12-13T18:00:42.999" v="153" actId="20577"/>
          <ac:spMkLst>
            <pc:docMk/>
            <pc:sldMk cId="3669156725" sldId="319"/>
            <ac:spMk id="2" creationId="{F1C57B8E-29C1-07E9-6B0C-B5F829286328}"/>
          </ac:spMkLst>
        </pc:spChg>
        <pc:picChg chg="add">
          <ac:chgData name="Guest User" userId="" providerId="Windows Live" clId="Web-{665CDE0D-70A7-4434-BD6F-0BDCF11E6206}" dt="2023-12-13T18:04:06.877" v="177"/>
          <ac:picMkLst>
            <pc:docMk/>
            <pc:sldMk cId="3669156725" sldId="319"/>
            <ac:picMk id="4" creationId="{5E66EF3C-6B1A-570F-AA82-52021B1B59D2}"/>
          </ac:picMkLst>
        </pc:picChg>
        <pc:picChg chg="add mod">
          <ac:chgData name="Guest User" userId="" providerId="Windows Live" clId="Web-{665CDE0D-70A7-4434-BD6F-0BDCF11E6206}" dt="2023-12-13T18:19:43.720" v="262" actId="1076"/>
          <ac:picMkLst>
            <pc:docMk/>
            <pc:sldMk cId="3669156725" sldId="319"/>
            <ac:picMk id="6" creationId="{8EF99D97-71F4-8968-FF02-F0A8C2A064FB}"/>
          </ac:picMkLst>
        </pc:picChg>
        <pc:picChg chg="add mod">
          <ac:chgData name="Guest User" userId="" providerId="Windows Live" clId="Web-{665CDE0D-70A7-4434-BD6F-0BDCF11E6206}" dt="2023-12-13T18:18:38.172" v="239" actId="14100"/>
          <ac:picMkLst>
            <pc:docMk/>
            <pc:sldMk cId="3669156725" sldId="319"/>
            <ac:picMk id="7" creationId="{E6CA9A26-0429-E49C-C524-08BEB652BF41}"/>
          </ac:picMkLst>
        </pc:picChg>
        <pc:picChg chg="add del mod">
          <ac:chgData name="Guest User" userId="" providerId="Windows Live" clId="Web-{665CDE0D-70A7-4434-BD6F-0BDCF11E6206}" dt="2023-12-13T18:17:31.937" v="222"/>
          <ac:picMkLst>
            <pc:docMk/>
            <pc:sldMk cId="3669156725" sldId="319"/>
            <ac:picMk id="8" creationId="{3FB8C299-7EC7-F7CB-F62D-D0C67B4CBE28}"/>
          </ac:picMkLst>
        </pc:picChg>
        <pc:picChg chg="add del mod">
          <ac:chgData name="Guest User" userId="" providerId="Windows Live" clId="Web-{665CDE0D-70A7-4434-BD6F-0BDCF11E6206}" dt="2023-12-13T18:17:30.234" v="220"/>
          <ac:picMkLst>
            <pc:docMk/>
            <pc:sldMk cId="3669156725" sldId="319"/>
            <ac:picMk id="9" creationId="{54683065-B43A-28A3-96BF-B3F8C034748F}"/>
          </ac:picMkLst>
        </pc:picChg>
        <pc:picChg chg="add mod">
          <ac:chgData name="Guest User" userId="" providerId="Windows Live" clId="Web-{665CDE0D-70A7-4434-BD6F-0BDCF11E6206}" dt="2023-12-13T18:18:51.423" v="245" actId="14100"/>
          <ac:picMkLst>
            <pc:docMk/>
            <pc:sldMk cId="3669156725" sldId="319"/>
            <ac:picMk id="10" creationId="{6806D123-CCCB-C9E9-EFD2-FFC679BAA7F6}"/>
          </ac:picMkLst>
        </pc:picChg>
        <pc:picChg chg="add del mod">
          <ac:chgData name="Guest User" userId="" providerId="Windows Live" clId="Web-{665CDE0D-70A7-4434-BD6F-0BDCF11E6206}" dt="2023-12-13T18:17:26.843" v="218"/>
          <ac:picMkLst>
            <pc:docMk/>
            <pc:sldMk cId="3669156725" sldId="319"/>
            <ac:picMk id="11" creationId="{D959BA85-9077-71A7-8359-8F77E35510A6}"/>
          </ac:picMkLst>
        </pc:picChg>
        <pc:picChg chg="add del mod">
          <ac:chgData name="Guest User" userId="" providerId="Windows Live" clId="Web-{665CDE0D-70A7-4434-BD6F-0BDCF11E6206}" dt="2023-12-13T18:19:40.408" v="261"/>
          <ac:picMkLst>
            <pc:docMk/>
            <pc:sldMk cId="3669156725" sldId="319"/>
            <ac:picMk id="12" creationId="{2142B60A-4B80-25DA-C2F7-338416EB338D}"/>
          </ac:picMkLst>
        </pc:picChg>
        <pc:picChg chg="add del mod">
          <ac:chgData name="Guest User" userId="" providerId="Windows Live" clId="Web-{665CDE0D-70A7-4434-BD6F-0BDCF11E6206}" dt="2023-12-13T18:17:24.890" v="216"/>
          <ac:picMkLst>
            <pc:docMk/>
            <pc:sldMk cId="3669156725" sldId="319"/>
            <ac:picMk id="13" creationId="{E61A3C7F-C021-9D5B-C4FF-5ADD0857CDFB}"/>
          </ac:picMkLst>
        </pc:picChg>
        <pc:picChg chg="add del mod">
          <ac:chgData name="Guest User" userId="" providerId="Windows Live" clId="Web-{665CDE0D-70A7-4434-BD6F-0BDCF11E6206}" dt="2023-12-13T18:19:08.313" v="249"/>
          <ac:picMkLst>
            <pc:docMk/>
            <pc:sldMk cId="3669156725" sldId="319"/>
            <ac:picMk id="14" creationId="{485A9E43-5CC2-A0D3-B12E-A7D6C3350D09}"/>
          </ac:picMkLst>
        </pc:picChg>
        <pc:picChg chg="add del mod">
          <ac:chgData name="Guest User" userId="" providerId="Windows Live" clId="Web-{665CDE0D-70A7-4434-BD6F-0BDCF11E6206}" dt="2023-12-13T18:17:20.530" v="214"/>
          <ac:picMkLst>
            <pc:docMk/>
            <pc:sldMk cId="3669156725" sldId="319"/>
            <ac:picMk id="15" creationId="{872ABC80-0A55-B5AC-60A1-361E8FC48936}"/>
          </ac:picMkLst>
        </pc:picChg>
        <pc:picChg chg="add del mod">
          <ac:chgData name="Guest User" userId="" providerId="Windows Live" clId="Web-{665CDE0D-70A7-4434-BD6F-0BDCF11E6206}" dt="2023-12-13T18:19:19.407" v="252"/>
          <ac:picMkLst>
            <pc:docMk/>
            <pc:sldMk cId="3669156725" sldId="319"/>
            <ac:picMk id="16" creationId="{253D57B2-2EDD-6039-908D-219B426178A8}"/>
          </ac:picMkLst>
        </pc:picChg>
        <pc:picChg chg="add del mod">
          <ac:chgData name="Guest User" userId="" providerId="Windows Live" clId="Web-{665CDE0D-70A7-4434-BD6F-0BDCF11E6206}" dt="2023-12-13T18:17:17.796" v="212"/>
          <ac:picMkLst>
            <pc:docMk/>
            <pc:sldMk cId="3669156725" sldId="319"/>
            <ac:picMk id="17" creationId="{5CB59790-765F-1C17-E5CE-D44884CE5625}"/>
          </ac:picMkLst>
        </pc:picChg>
        <pc:picChg chg="add del mod">
          <ac:chgData name="Guest User" userId="" providerId="Windows Live" clId="Web-{665CDE0D-70A7-4434-BD6F-0BDCF11E6206}" dt="2023-12-13T18:18:06.844" v="230"/>
          <ac:picMkLst>
            <pc:docMk/>
            <pc:sldMk cId="3669156725" sldId="319"/>
            <ac:picMk id="18" creationId="{05B693C4-9B5D-66FA-CB72-B8730132508D}"/>
          </ac:picMkLst>
        </pc:picChg>
        <pc:picChg chg="add del mod">
          <ac:chgData name="Guest User" userId="" providerId="Windows Live" clId="Web-{665CDE0D-70A7-4434-BD6F-0BDCF11E6206}" dt="2023-12-13T18:17:14.905" v="210"/>
          <ac:picMkLst>
            <pc:docMk/>
            <pc:sldMk cId="3669156725" sldId="319"/>
            <ac:picMk id="19" creationId="{8F2DDB89-7970-90C8-65AC-32CEAC54F951}"/>
          </ac:picMkLst>
        </pc:picChg>
        <pc:picChg chg="add del mod">
          <ac:chgData name="Guest User" userId="" providerId="Windows Live" clId="Web-{665CDE0D-70A7-4434-BD6F-0BDCF11E6206}" dt="2023-12-13T18:18:25.547" v="235"/>
          <ac:picMkLst>
            <pc:docMk/>
            <pc:sldMk cId="3669156725" sldId="319"/>
            <ac:picMk id="20" creationId="{438F0527-404F-E491-2494-782F47F50865}"/>
          </ac:picMkLst>
        </pc:picChg>
        <pc:picChg chg="add del mod">
          <ac:chgData name="Guest User" userId="" providerId="Windows Live" clId="Web-{665CDE0D-70A7-4434-BD6F-0BDCF11E6206}" dt="2023-12-13T18:17:11.062" v="208"/>
          <ac:picMkLst>
            <pc:docMk/>
            <pc:sldMk cId="3669156725" sldId="319"/>
            <ac:picMk id="21" creationId="{A0648ECE-C30E-ACB7-FD72-DCC09CD6683E}"/>
          </ac:picMkLst>
        </pc:picChg>
        <pc:picChg chg="add del mod">
          <ac:chgData name="Guest User" userId="" providerId="Windows Live" clId="Web-{665CDE0D-70A7-4434-BD6F-0BDCF11E6206}" dt="2023-12-13T18:18:03.140" v="229"/>
          <ac:picMkLst>
            <pc:docMk/>
            <pc:sldMk cId="3669156725" sldId="319"/>
            <ac:picMk id="22" creationId="{A1E0D7E6-ED0B-01AF-43E9-6DC243AC09CB}"/>
          </ac:picMkLst>
        </pc:picChg>
      </pc:sldChg>
      <pc:sldChg chg="modSp">
        <pc:chgData name="Guest User" userId="" providerId="Windows Live" clId="Web-{665CDE0D-70A7-4434-BD6F-0BDCF11E6206}" dt="2023-12-13T18:00:50.686" v="160" actId="20577"/>
        <pc:sldMkLst>
          <pc:docMk/>
          <pc:sldMk cId="2041792119" sldId="320"/>
        </pc:sldMkLst>
        <pc:spChg chg="mod">
          <ac:chgData name="Guest User" userId="" providerId="Windows Live" clId="Web-{665CDE0D-70A7-4434-BD6F-0BDCF11E6206}" dt="2023-12-13T18:00:50.686" v="160" actId="20577"/>
          <ac:spMkLst>
            <pc:docMk/>
            <pc:sldMk cId="2041792119" sldId="320"/>
            <ac:spMk id="2" creationId="{F1C57B8E-29C1-07E9-6B0C-B5F829286328}"/>
          </ac:spMkLst>
        </pc:spChg>
      </pc:sldChg>
      <pc:sldChg chg="addSp modSp">
        <pc:chgData name="Guest User" userId="" providerId="Windows Live" clId="Web-{665CDE0D-70A7-4434-BD6F-0BDCF11E6206}" dt="2023-12-13T20:00:13.891" v="666" actId="1076"/>
        <pc:sldMkLst>
          <pc:docMk/>
          <pc:sldMk cId="419603442" sldId="321"/>
        </pc:sldMkLst>
        <pc:spChg chg="mod">
          <ac:chgData name="Guest User" userId="" providerId="Windows Live" clId="Web-{665CDE0D-70A7-4434-BD6F-0BDCF11E6206}" dt="2023-12-13T18:00:56.562" v="164" actId="20577"/>
          <ac:spMkLst>
            <pc:docMk/>
            <pc:sldMk cId="419603442" sldId="321"/>
            <ac:spMk id="2" creationId="{F1C57B8E-29C1-07E9-6B0C-B5F829286328}"/>
          </ac:spMkLst>
        </pc:spChg>
        <pc:picChg chg="add mod">
          <ac:chgData name="Guest User" userId="" providerId="Windows Live" clId="Web-{665CDE0D-70A7-4434-BD6F-0BDCF11E6206}" dt="2023-12-13T20:00:13.891" v="666" actId="1076"/>
          <ac:picMkLst>
            <pc:docMk/>
            <pc:sldMk cId="419603442" sldId="321"/>
            <ac:picMk id="3" creationId="{597E1AE9-A810-C1EC-F030-73FAB090E259}"/>
          </ac:picMkLst>
        </pc:picChg>
      </pc:sldChg>
      <pc:sldChg chg="modSp">
        <pc:chgData name="Guest User" userId="" providerId="Windows Live" clId="Web-{665CDE0D-70A7-4434-BD6F-0BDCF11E6206}" dt="2023-12-13T18:01:17.515" v="169" actId="20577"/>
        <pc:sldMkLst>
          <pc:docMk/>
          <pc:sldMk cId="1828552758" sldId="322"/>
        </pc:sldMkLst>
        <pc:spChg chg="mod">
          <ac:chgData name="Guest User" userId="" providerId="Windows Live" clId="Web-{665CDE0D-70A7-4434-BD6F-0BDCF11E6206}" dt="2023-12-13T18:01:17.515" v="169" actId="20577"/>
          <ac:spMkLst>
            <pc:docMk/>
            <pc:sldMk cId="1828552758" sldId="322"/>
            <ac:spMk id="2" creationId="{F1C57B8E-29C1-07E9-6B0C-B5F829286328}"/>
          </ac:spMkLst>
        </pc:spChg>
      </pc:sldChg>
      <pc:sldChg chg="addSp modSp">
        <pc:chgData name="Guest User" userId="" providerId="Windows Live" clId="Web-{665CDE0D-70A7-4434-BD6F-0BDCF11E6206}" dt="2023-12-13T20:06:17.372" v="688" actId="14100"/>
        <pc:sldMkLst>
          <pc:docMk/>
          <pc:sldMk cId="2321214259" sldId="323"/>
        </pc:sldMkLst>
        <pc:spChg chg="mod">
          <ac:chgData name="Guest User" userId="" providerId="Windows Live" clId="Web-{665CDE0D-70A7-4434-BD6F-0BDCF11E6206}" dt="2023-12-13T20:06:04.341" v="683" actId="20577"/>
          <ac:spMkLst>
            <pc:docMk/>
            <pc:sldMk cId="2321214259" sldId="323"/>
            <ac:spMk id="2" creationId="{F1C57B8E-29C1-07E9-6B0C-B5F829286328}"/>
          </ac:spMkLst>
        </pc:spChg>
        <pc:picChg chg="add mod">
          <ac:chgData name="Guest User" userId="" providerId="Windows Live" clId="Web-{665CDE0D-70A7-4434-BD6F-0BDCF11E6206}" dt="2023-12-13T20:06:12.216" v="686" actId="1076"/>
          <ac:picMkLst>
            <pc:docMk/>
            <pc:sldMk cId="2321214259" sldId="323"/>
            <ac:picMk id="3" creationId="{C1C5525C-EFF6-3AC8-F923-9D071F8EAFD8}"/>
          </ac:picMkLst>
        </pc:picChg>
        <pc:picChg chg="add mod">
          <ac:chgData name="Guest User" userId="" providerId="Windows Live" clId="Web-{665CDE0D-70A7-4434-BD6F-0BDCF11E6206}" dt="2023-12-13T20:06:17.372" v="688" actId="14100"/>
          <ac:picMkLst>
            <pc:docMk/>
            <pc:sldMk cId="2321214259" sldId="323"/>
            <ac:picMk id="4" creationId="{9E1826E0-6BDF-F243-C440-F2494D0E830B}"/>
          </ac:picMkLst>
        </pc:picChg>
      </pc:sldChg>
      <pc:sldChg chg="del">
        <pc:chgData name="Guest User" userId="" providerId="Windows Live" clId="Web-{665CDE0D-70A7-4434-BD6F-0BDCF11E6206}" dt="2023-12-13T19:34:31.121" v="557"/>
        <pc:sldMkLst>
          <pc:docMk/>
          <pc:sldMk cId="4153147212" sldId="324"/>
        </pc:sldMkLst>
      </pc:sldChg>
      <pc:sldChg chg="del">
        <pc:chgData name="Guest User" userId="" providerId="Windows Live" clId="Web-{665CDE0D-70A7-4434-BD6F-0BDCF11E6206}" dt="2023-12-13T19:34:30.246" v="556"/>
        <pc:sldMkLst>
          <pc:docMk/>
          <pc:sldMk cId="130421785" sldId="325"/>
        </pc:sldMkLst>
      </pc:sldChg>
      <pc:sldChg chg="del">
        <pc:chgData name="Guest User" userId="" providerId="Windows Live" clId="Web-{665CDE0D-70A7-4434-BD6F-0BDCF11E6206}" dt="2023-12-13T19:34:28.403" v="555"/>
        <pc:sldMkLst>
          <pc:docMk/>
          <pc:sldMk cId="956160492" sldId="326"/>
        </pc:sldMkLst>
      </pc:sldChg>
      <pc:sldChg chg="del">
        <pc:chgData name="Guest User" userId="" providerId="Windows Live" clId="Web-{665CDE0D-70A7-4434-BD6F-0BDCF11E6206}" dt="2023-12-13T19:34:26.856" v="554"/>
        <pc:sldMkLst>
          <pc:docMk/>
          <pc:sldMk cId="1885198447" sldId="327"/>
        </pc:sldMkLst>
      </pc:sldChg>
      <pc:sldChg chg="del">
        <pc:chgData name="Guest User" userId="" providerId="Windows Live" clId="Web-{665CDE0D-70A7-4434-BD6F-0BDCF11E6206}" dt="2023-12-13T19:34:24.668" v="553"/>
        <pc:sldMkLst>
          <pc:docMk/>
          <pc:sldMk cId="3311459853" sldId="328"/>
        </pc:sldMkLst>
      </pc:sldChg>
      <pc:sldChg chg="addSp delSp modSp add replId">
        <pc:chgData name="Guest User" userId="" providerId="Windows Live" clId="Web-{665CDE0D-70A7-4434-BD6F-0BDCF11E6206}" dt="2023-12-13T18:20:20.361" v="276" actId="1076"/>
        <pc:sldMkLst>
          <pc:docMk/>
          <pc:sldMk cId="2698491553" sldId="329"/>
        </pc:sldMkLst>
        <pc:picChg chg="del">
          <ac:chgData name="Guest User" userId="" providerId="Windows Live" clId="Web-{665CDE0D-70A7-4434-BD6F-0BDCF11E6206}" dt="2023-12-13T18:04:24.534" v="179"/>
          <ac:picMkLst>
            <pc:docMk/>
            <pc:sldMk cId="2698491553" sldId="329"/>
            <ac:picMk id="4" creationId="{5E66EF3C-6B1A-570F-AA82-52021B1B59D2}"/>
          </ac:picMkLst>
        </pc:picChg>
        <pc:picChg chg="add mod">
          <ac:chgData name="Guest User" userId="" providerId="Windows Live" clId="Web-{665CDE0D-70A7-4434-BD6F-0BDCF11E6206}" dt="2023-12-13T18:20:20.361" v="276" actId="1076"/>
          <ac:picMkLst>
            <pc:docMk/>
            <pc:sldMk cId="2698491553" sldId="329"/>
            <ac:picMk id="5" creationId="{A422931E-0615-4C52-F3D9-301BB213D062}"/>
          </ac:picMkLst>
        </pc:picChg>
        <pc:picChg chg="add mod">
          <ac:chgData name="Guest User" userId="" providerId="Windows Live" clId="Web-{665CDE0D-70A7-4434-BD6F-0BDCF11E6206}" dt="2023-12-13T18:20:13.502" v="274" actId="14100"/>
          <ac:picMkLst>
            <pc:docMk/>
            <pc:sldMk cId="2698491553" sldId="329"/>
            <ac:picMk id="7" creationId="{5B34A3A5-5B78-3570-877A-5D93729DB936}"/>
          </ac:picMkLst>
        </pc:picChg>
        <pc:picChg chg="add mod">
          <ac:chgData name="Guest User" userId="" providerId="Windows Live" clId="Web-{665CDE0D-70A7-4434-BD6F-0BDCF11E6206}" dt="2023-12-13T18:20:09.143" v="272" actId="1076"/>
          <ac:picMkLst>
            <pc:docMk/>
            <pc:sldMk cId="2698491553" sldId="329"/>
            <ac:picMk id="9" creationId="{81395D50-EA36-4DAF-74E1-47DE0A61252A}"/>
          </ac:picMkLst>
        </pc:picChg>
        <pc:picChg chg="add mod">
          <ac:chgData name="Guest User" userId="" providerId="Windows Live" clId="Web-{665CDE0D-70A7-4434-BD6F-0BDCF11E6206}" dt="2023-12-13T18:20:08.080" v="271" actId="1076"/>
          <ac:picMkLst>
            <pc:docMk/>
            <pc:sldMk cId="2698491553" sldId="329"/>
            <ac:picMk id="11" creationId="{7574BA7E-8117-025E-9EE0-6CBA644BBAE6}"/>
          </ac:picMkLst>
        </pc:picChg>
      </pc:sldChg>
      <pc:sldChg chg="modSp add replId">
        <pc:chgData name="Guest User" userId="" providerId="Windows Live" clId="Web-{665CDE0D-70A7-4434-BD6F-0BDCF11E6206}" dt="2023-12-13T18:05:37.316" v="189" actId="20577"/>
        <pc:sldMkLst>
          <pc:docMk/>
          <pc:sldMk cId="68535110" sldId="331"/>
        </pc:sldMkLst>
        <pc:spChg chg="mod">
          <ac:chgData name="Guest User" userId="" providerId="Windows Live" clId="Web-{665CDE0D-70A7-4434-BD6F-0BDCF11E6206}" dt="2023-12-13T18:05:37.316" v="189" actId="20577"/>
          <ac:spMkLst>
            <pc:docMk/>
            <pc:sldMk cId="68535110" sldId="331"/>
            <ac:spMk id="2" creationId="{CA135E06-6FCA-192E-5DEC-51D952D1BFA8}"/>
          </ac:spMkLst>
        </pc:spChg>
      </pc:sldChg>
      <pc:sldChg chg="addSp delSp modSp new">
        <pc:chgData name="Guest User" userId="" providerId="Windows Live" clId="Web-{665CDE0D-70A7-4434-BD6F-0BDCF11E6206}" dt="2023-12-13T18:20:44.784" v="286" actId="14100"/>
        <pc:sldMkLst>
          <pc:docMk/>
          <pc:sldMk cId="3128102437" sldId="332"/>
        </pc:sldMkLst>
        <pc:spChg chg="mod">
          <ac:chgData name="Guest User" userId="" providerId="Windows Live" clId="Web-{665CDE0D-70A7-4434-BD6F-0BDCF11E6206}" dt="2023-12-13T18:19:37.720" v="260" actId="20577"/>
          <ac:spMkLst>
            <pc:docMk/>
            <pc:sldMk cId="3128102437" sldId="332"/>
            <ac:spMk id="2" creationId="{AD7A0459-BD51-CE2A-3419-D36B87A759DF}"/>
          </ac:spMkLst>
        </pc:spChg>
        <pc:picChg chg="add mod">
          <ac:chgData name="Guest User" userId="" providerId="Windows Live" clId="Web-{665CDE0D-70A7-4434-BD6F-0BDCF11E6206}" dt="2023-12-13T18:20:27.565" v="278" actId="14100"/>
          <ac:picMkLst>
            <pc:docMk/>
            <pc:sldMk cId="3128102437" sldId="332"/>
            <ac:picMk id="4" creationId="{CA24953E-2021-95A9-A934-38B16C8E3B2C}"/>
          </ac:picMkLst>
        </pc:picChg>
        <pc:picChg chg="add mod">
          <ac:chgData name="Guest User" userId="" providerId="Windows Live" clId="Web-{665CDE0D-70A7-4434-BD6F-0BDCF11E6206}" dt="2023-12-13T18:20:37.877" v="283" actId="14100"/>
          <ac:picMkLst>
            <pc:docMk/>
            <pc:sldMk cId="3128102437" sldId="332"/>
            <ac:picMk id="6" creationId="{24456E5F-A014-01F0-B7B3-C3550F9F71CD}"/>
          </ac:picMkLst>
        </pc:picChg>
        <pc:picChg chg="add del mod">
          <ac:chgData name="Guest User" userId="" providerId="Windows Live" clId="Web-{665CDE0D-70A7-4434-BD6F-0BDCF11E6206}" dt="2023-12-13T18:19:26.814" v="254"/>
          <ac:picMkLst>
            <pc:docMk/>
            <pc:sldMk cId="3128102437" sldId="332"/>
            <ac:picMk id="7" creationId="{CBFC5E8D-4A48-A846-AA12-4FDE2D729058}"/>
          </ac:picMkLst>
        </pc:picChg>
        <pc:picChg chg="add mod">
          <ac:chgData name="Guest User" userId="" providerId="Windows Live" clId="Web-{665CDE0D-70A7-4434-BD6F-0BDCF11E6206}" dt="2023-12-13T18:20:44.784" v="286" actId="14100"/>
          <ac:picMkLst>
            <pc:docMk/>
            <pc:sldMk cId="3128102437" sldId="332"/>
            <ac:picMk id="9" creationId="{A2B3F0BD-F12C-6A01-28F0-8BFA8BBFA37F}"/>
          </ac:picMkLst>
        </pc:picChg>
      </pc:sldChg>
      <pc:sldChg chg="addSp modSp new">
        <pc:chgData name="Guest User" userId="" providerId="Windows Live" clId="Web-{665CDE0D-70A7-4434-BD6F-0BDCF11E6206}" dt="2023-12-13T18:25:55.851" v="304" actId="14100"/>
        <pc:sldMkLst>
          <pc:docMk/>
          <pc:sldMk cId="2266081247" sldId="333"/>
        </pc:sldMkLst>
        <pc:picChg chg="add mod">
          <ac:chgData name="Guest User" userId="" providerId="Windows Live" clId="Web-{665CDE0D-70A7-4434-BD6F-0BDCF11E6206}" dt="2023-12-13T18:25:39.570" v="299" actId="1076"/>
          <ac:picMkLst>
            <pc:docMk/>
            <pc:sldMk cId="2266081247" sldId="333"/>
            <ac:picMk id="4" creationId="{6BF226D4-EF94-935D-5156-4AD885406533}"/>
          </ac:picMkLst>
        </pc:picChg>
        <pc:picChg chg="add mod">
          <ac:chgData name="Guest User" userId="" providerId="Windows Live" clId="Web-{665CDE0D-70A7-4434-BD6F-0BDCF11E6206}" dt="2023-12-13T18:25:55.851" v="304" actId="14100"/>
          <ac:picMkLst>
            <pc:docMk/>
            <pc:sldMk cId="2266081247" sldId="333"/>
            <ac:picMk id="6" creationId="{52B0991C-C251-37ED-AC43-3231A60D8B1B}"/>
          </ac:picMkLst>
        </pc:picChg>
      </pc:sldChg>
      <pc:sldChg chg="addSp delSp modSp new ord">
        <pc:chgData name="Guest User" userId="" providerId="Windows Live" clId="Web-{665CDE0D-70A7-4434-BD6F-0BDCF11E6206}" dt="2023-12-13T18:31:05.825" v="352" actId="1076"/>
        <pc:sldMkLst>
          <pc:docMk/>
          <pc:sldMk cId="1974621100" sldId="334"/>
        </pc:sldMkLst>
        <pc:spChg chg="mod">
          <ac:chgData name="Guest User" userId="" providerId="Windows Live" clId="Web-{665CDE0D-70A7-4434-BD6F-0BDCF11E6206}" dt="2023-12-13T18:28:41.823" v="316" actId="20577"/>
          <ac:spMkLst>
            <pc:docMk/>
            <pc:sldMk cId="1974621100" sldId="334"/>
            <ac:spMk id="2" creationId="{BDA31B26-8EEF-41C7-D891-283E0E4452EE}"/>
          </ac:spMkLst>
        </pc:spChg>
        <pc:picChg chg="add mod">
          <ac:chgData name="Guest User" userId="" providerId="Windows Live" clId="Web-{665CDE0D-70A7-4434-BD6F-0BDCF11E6206}" dt="2023-12-13T18:30:37.637" v="349" actId="14100"/>
          <ac:picMkLst>
            <pc:docMk/>
            <pc:sldMk cId="1974621100" sldId="334"/>
            <ac:picMk id="3" creationId="{58A7CEB6-3423-199F-D3E0-CAF71C5764DD}"/>
          </ac:picMkLst>
        </pc:picChg>
        <pc:picChg chg="add del mod">
          <ac:chgData name="Guest User" userId="" providerId="Windows Live" clId="Web-{665CDE0D-70A7-4434-BD6F-0BDCF11E6206}" dt="2023-12-13T18:30:13.480" v="340"/>
          <ac:picMkLst>
            <pc:docMk/>
            <pc:sldMk cId="1974621100" sldId="334"/>
            <ac:picMk id="4" creationId="{47576672-961B-E1FF-FF18-2ED6130EEBE9}"/>
          </ac:picMkLst>
        </pc:picChg>
        <pc:picChg chg="add del mod">
          <ac:chgData name="Guest User" userId="" providerId="Windows Live" clId="Web-{665CDE0D-70A7-4434-BD6F-0BDCF11E6206}" dt="2023-12-13T18:29:39.870" v="328"/>
          <ac:picMkLst>
            <pc:docMk/>
            <pc:sldMk cId="1974621100" sldId="334"/>
            <ac:picMk id="5" creationId="{05481C8A-8B30-5D25-7DC0-436C7AC5EF65}"/>
          </ac:picMkLst>
        </pc:picChg>
        <pc:picChg chg="add mod">
          <ac:chgData name="Guest User" userId="" providerId="Windows Live" clId="Web-{665CDE0D-70A7-4434-BD6F-0BDCF11E6206}" dt="2023-12-13T18:30:40.809" v="350" actId="14100"/>
          <ac:picMkLst>
            <pc:docMk/>
            <pc:sldMk cId="1974621100" sldId="334"/>
            <ac:picMk id="6" creationId="{975CEA5C-EA2C-C3A2-7AE4-3D2DE36BC504}"/>
          </ac:picMkLst>
        </pc:picChg>
        <pc:picChg chg="add mod">
          <ac:chgData name="Guest User" userId="" providerId="Windows Live" clId="Web-{665CDE0D-70A7-4434-BD6F-0BDCF11E6206}" dt="2023-12-13T18:31:05.825" v="352" actId="1076"/>
          <ac:picMkLst>
            <pc:docMk/>
            <pc:sldMk cId="1974621100" sldId="334"/>
            <ac:picMk id="7" creationId="{997590CD-31FB-4B9B-CC42-5C05605BFEC8}"/>
          </ac:picMkLst>
        </pc:picChg>
      </pc:sldChg>
      <pc:sldChg chg="addSp delSp modSp new">
        <pc:chgData name="Guest User" userId="" providerId="Windows Live" clId="Web-{665CDE0D-70A7-4434-BD6F-0BDCF11E6206}" dt="2023-12-13T20:29:50.872" v="830" actId="14100"/>
        <pc:sldMkLst>
          <pc:docMk/>
          <pc:sldMk cId="1234848224" sldId="335"/>
        </pc:sldMkLst>
        <pc:spChg chg="mod">
          <ac:chgData name="Guest User" userId="" providerId="Windows Live" clId="Web-{665CDE0D-70A7-4434-BD6F-0BDCF11E6206}" dt="2023-12-13T20:22:08.919" v="794" actId="20577"/>
          <ac:spMkLst>
            <pc:docMk/>
            <pc:sldMk cId="1234848224" sldId="335"/>
            <ac:spMk id="2" creationId="{8499857D-EF9C-D62E-9A15-71340D4D7FB8}"/>
          </ac:spMkLst>
        </pc:spChg>
        <pc:picChg chg="add mod">
          <ac:chgData name="Guest User" userId="" providerId="Windows Live" clId="Web-{665CDE0D-70A7-4434-BD6F-0BDCF11E6206}" dt="2023-12-13T20:21:43.653" v="783" actId="14100"/>
          <ac:picMkLst>
            <pc:docMk/>
            <pc:sldMk cId="1234848224" sldId="335"/>
            <ac:picMk id="3" creationId="{94B5A4EB-83A2-FDE2-904F-B104FDFCAF6D}"/>
          </ac:picMkLst>
        </pc:picChg>
        <pc:picChg chg="add del mod">
          <ac:chgData name="Guest User" userId="" providerId="Windows Live" clId="Web-{665CDE0D-70A7-4434-BD6F-0BDCF11E6206}" dt="2023-12-13T19:03:15.606" v="425"/>
          <ac:picMkLst>
            <pc:docMk/>
            <pc:sldMk cId="1234848224" sldId="335"/>
            <ac:picMk id="3" creationId="{E4AD5E7B-F392-F237-357A-C828EBB5D591}"/>
          </ac:picMkLst>
        </pc:picChg>
        <pc:picChg chg="add mod">
          <ac:chgData name="Guest User" userId="" providerId="Windows Live" clId="Web-{665CDE0D-70A7-4434-BD6F-0BDCF11E6206}" dt="2023-12-13T20:21:39.825" v="781" actId="1076"/>
          <ac:picMkLst>
            <pc:docMk/>
            <pc:sldMk cId="1234848224" sldId="335"/>
            <ac:picMk id="4" creationId="{58D5FEA9-0FAB-F6AB-BA3B-382CFC5A3828}"/>
          </ac:picMkLst>
        </pc:picChg>
        <pc:picChg chg="add mod">
          <ac:chgData name="Guest User" userId="" providerId="Windows Live" clId="Web-{665CDE0D-70A7-4434-BD6F-0BDCF11E6206}" dt="2023-12-13T20:29:07.558" v="826" actId="1076"/>
          <ac:picMkLst>
            <pc:docMk/>
            <pc:sldMk cId="1234848224" sldId="335"/>
            <ac:picMk id="5" creationId="{AFC6D5EE-DE43-3925-3D2A-138CCFF58983}"/>
          </ac:picMkLst>
        </pc:picChg>
        <pc:picChg chg="add mod">
          <ac:chgData name="Guest User" userId="" providerId="Windows Live" clId="Web-{665CDE0D-70A7-4434-BD6F-0BDCF11E6206}" dt="2023-12-13T20:29:50.872" v="830" actId="14100"/>
          <ac:picMkLst>
            <pc:docMk/>
            <pc:sldMk cId="1234848224" sldId="335"/>
            <ac:picMk id="6" creationId="{E0C6D6F6-70AA-283D-5E0B-18A346D861FF}"/>
          </ac:picMkLst>
        </pc:picChg>
      </pc:sldChg>
      <pc:sldChg chg="addSp modSp new">
        <pc:chgData name="Guest User" userId="" providerId="Windows Live" clId="Web-{665CDE0D-70A7-4434-BD6F-0BDCF11E6206}" dt="2023-12-13T19:31:53.632" v="521" actId="1076"/>
        <pc:sldMkLst>
          <pc:docMk/>
          <pc:sldMk cId="37944963" sldId="336"/>
        </pc:sldMkLst>
        <pc:spChg chg="mod">
          <ac:chgData name="Guest User" userId="" providerId="Windows Live" clId="Web-{665CDE0D-70A7-4434-BD6F-0BDCF11E6206}" dt="2023-12-13T19:31:20.209" v="511" actId="20577"/>
          <ac:spMkLst>
            <pc:docMk/>
            <pc:sldMk cId="37944963" sldId="336"/>
            <ac:spMk id="2" creationId="{19F9CEE3-CD7E-425C-EDB2-9F85C29E20FF}"/>
          </ac:spMkLst>
        </pc:spChg>
        <pc:picChg chg="add mod">
          <ac:chgData name="Guest User" userId="" providerId="Windows Live" clId="Web-{665CDE0D-70A7-4434-BD6F-0BDCF11E6206}" dt="2023-12-13T19:31:53.632" v="521" actId="1076"/>
          <ac:picMkLst>
            <pc:docMk/>
            <pc:sldMk cId="37944963" sldId="336"/>
            <ac:picMk id="3" creationId="{080DE827-5553-70E3-51D2-0468179FE455}"/>
          </ac:picMkLst>
        </pc:picChg>
        <pc:picChg chg="add mod">
          <ac:chgData name="Guest User" userId="" providerId="Windows Live" clId="Web-{665CDE0D-70A7-4434-BD6F-0BDCF11E6206}" dt="2023-12-13T19:31:53.069" v="520" actId="14100"/>
          <ac:picMkLst>
            <pc:docMk/>
            <pc:sldMk cId="37944963" sldId="336"/>
            <ac:picMk id="4" creationId="{4C5806E8-630C-9F90-DDE2-D00E001DD267}"/>
          </ac:picMkLst>
        </pc:picChg>
      </pc:sldChg>
      <pc:sldChg chg="add del replId">
        <pc:chgData name="Guest User" userId="" providerId="Windows Live" clId="Web-{665CDE0D-70A7-4434-BD6F-0BDCF11E6206}" dt="2023-12-13T18:43:05.368" v="408"/>
        <pc:sldMkLst>
          <pc:docMk/>
          <pc:sldMk cId="1000518423" sldId="336"/>
        </pc:sldMkLst>
      </pc:sldChg>
      <pc:sldChg chg="addSp modSp new">
        <pc:chgData name="Guest User" userId="" providerId="Windows Live" clId="Web-{665CDE0D-70A7-4434-BD6F-0BDCF11E6206}" dt="2023-12-13T19:33:44.870" v="533" actId="1076"/>
        <pc:sldMkLst>
          <pc:docMk/>
          <pc:sldMk cId="3878716727" sldId="337"/>
        </pc:sldMkLst>
        <pc:spChg chg="mod">
          <ac:chgData name="Guest User" userId="" providerId="Windows Live" clId="Web-{665CDE0D-70A7-4434-BD6F-0BDCF11E6206}" dt="2023-12-13T19:33:32.776" v="525" actId="20577"/>
          <ac:spMkLst>
            <pc:docMk/>
            <pc:sldMk cId="3878716727" sldId="337"/>
            <ac:spMk id="2" creationId="{9BDFAAFB-0D9E-7DED-F75D-95368A5BAF6B}"/>
          </ac:spMkLst>
        </pc:spChg>
        <pc:picChg chg="add mod">
          <ac:chgData name="Guest User" userId="" providerId="Windows Live" clId="Web-{665CDE0D-70A7-4434-BD6F-0BDCF11E6206}" dt="2023-12-13T19:33:41.964" v="532" actId="1076"/>
          <ac:picMkLst>
            <pc:docMk/>
            <pc:sldMk cId="3878716727" sldId="337"/>
            <ac:picMk id="3" creationId="{2DB53106-BDA5-592F-9AFA-0BDCC134AE92}"/>
          </ac:picMkLst>
        </pc:picChg>
        <pc:picChg chg="add mod">
          <ac:chgData name="Guest User" userId="" providerId="Windows Live" clId="Web-{665CDE0D-70A7-4434-BD6F-0BDCF11E6206}" dt="2023-12-13T19:33:44.870" v="533" actId="1076"/>
          <ac:picMkLst>
            <pc:docMk/>
            <pc:sldMk cId="3878716727" sldId="337"/>
            <ac:picMk id="4" creationId="{74856DC8-CCD2-650B-B6B2-25B7C297292E}"/>
          </ac:picMkLst>
        </pc:picChg>
      </pc:sldChg>
      <pc:sldChg chg="addSp delSp modSp new">
        <pc:chgData name="Guest User" userId="" providerId="Windows Live" clId="Web-{665CDE0D-70A7-4434-BD6F-0BDCF11E6206}" dt="2023-12-13T19:46:18.661" v="570" actId="14100"/>
        <pc:sldMkLst>
          <pc:docMk/>
          <pc:sldMk cId="1352771127" sldId="338"/>
        </pc:sldMkLst>
        <pc:spChg chg="mod">
          <ac:chgData name="Guest User" userId="" providerId="Windows Live" clId="Web-{665CDE0D-70A7-4434-BD6F-0BDCF11E6206}" dt="2023-12-13T19:34:23.606" v="552" actId="20577"/>
          <ac:spMkLst>
            <pc:docMk/>
            <pc:sldMk cId="1352771127" sldId="338"/>
            <ac:spMk id="2" creationId="{7260A1BE-2C3F-F450-A178-2F3F199A6CA2}"/>
          </ac:spMkLst>
        </pc:spChg>
        <pc:picChg chg="add del mod">
          <ac:chgData name="Guest User" userId="" providerId="Windows Live" clId="Web-{665CDE0D-70A7-4434-BD6F-0BDCF11E6206}" dt="2023-12-13T19:33:52.651" v="535"/>
          <ac:picMkLst>
            <pc:docMk/>
            <pc:sldMk cId="1352771127" sldId="338"/>
            <ac:picMk id="3" creationId="{1627D095-EB44-24A4-8C6F-27960E3CD314}"/>
          </ac:picMkLst>
        </pc:picChg>
        <pc:picChg chg="add mod">
          <ac:chgData name="Guest User" userId="" providerId="Windows Live" clId="Web-{665CDE0D-70A7-4434-BD6F-0BDCF11E6206}" dt="2023-12-13T19:46:14.160" v="568" actId="1076"/>
          <ac:picMkLst>
            <pc:docMk/>
            <pc:sldMk cId="1352771127" sldId="338"/>
            <ac:picMk id="4" creationId="{2920D6A8-1828-0DCA-4E1A-F443135374EF}"/>
          </ac:picMkLst>
        </pc:picChg>
        <pc:picChg chg="add mod">
          <ac:chgData name="Guest User" userId="" providerId="Windows Live" clId="Web-{665CDE0D-70A7-4434-BD6F-0BDCF11E6206}" dt="2023-12-13T19:46:18.661" v="570" actId="14100"/>
          <ac:picMkLst>
            <pc:docMk/>
            <pc:sldMk cId="1352771127" sldId="338"/>
            <ac:picMk id="5" creationId="{FD7381C3-46D1-825F-8264-7E2067727C80}"/>
          </ac:picMkLst>
        </pc:picChg>
      </pc:sldChg>
      <pc:sldChg chg="addSp modSp new">
        <pc:chgData name="Guest User" userId="" providerId="Windows Live" clId="Web-{665CDE0D-70A7-4434-BD6F-0BDCF11E6206}" dt="2023-12-13T19:52:33.407" v="619" actId="1076"/>
        <pc:sldMkLst>
          <pc:docMk/>
          <pc:sldMk cId="193225168" sldId="339"/>
        </pc:sldMkLst>
        <pc:spChg chg="mod">
          <ac:chgData name="Guest User" userId="" providerId="Windows Live" clId="Web-{665CDE0D-70A7-4434-BD6F-0BDCF11E6206}" dt="2023-12-13T19:52:05.953" v="612" actId="20577"/>
          <ac:spMkLst>
            <pc:docMk/>
            <pc:sldMk cId="193225168" sldId="339"/>
            <ac:spMk id="2" creationId="{E93CC4B1-8EBA-474B-B0ED-6A886B2A3FEC}"/>
          </ac:spMkLst>
        </pc:spChg>
        <pc:picChg chg="add mod">
          <ac:chgData name="Guest User" userId="" providerId="Windows Live" clId="Web-{665CDE0D-70A7-4434-BD6F-0BDCF11E6206}" dt="2023-12-13T19:52:33.407" v="619" actId="1076"/>
          <ac:picMkLst>
            <pc:docMk/>
            <pc:sldMk cId="193225168" sldId="339"/>
            <ac:picMk id="3" creationId="{202C49C8-D8B8-0559-64E8-B684914F64D8}"/>
          </ac:picMkLst>
        </pc:picChg>
        <pc:picChg chg="add mod">
          <ac:chgData name="Guest User" userId="" providerId="Windows Live" clId="Web-{665CDE0D-70A7-4434-BD6F-0BDCF11E6206}" dt="2023-12-13T19:52:31.829" v="618" actId="1076"/>
          <ac:picMkLst>
            <pc:docMk/>
            <pc:sldMk cId="193225168" sldId="339"/>
            <ac:picMk id="4" creationId="{12156BFE-01B8-2E87-8DF8-D555E7F45B49}"/>
          </ac:picMkLst>
        </pc:picChg>
      </pc:sldChg>
      <pc:sldChg chg="addSp modSp new">
        <pc:chgData name="Guest User" userId="" providerId="Windows Live" clId="Web-{665CDE0D-70A7-4434-BD6F-0BDCF11E6206}" dt="2023-12-13T19:50:49.420" v="597" actId="1076"/>
        <pc:sldMkLst>
          <pc:docMk/>
          <pc:sldMk cId="1247540286" sldId="340"/>
        </pc:sldMkLst>
        <pc:spChg chg="mod">
          <ac:chgData name="Guest User" userId="" providerId="Windows Live" clId="Web-{665CDE0D-70A7-4434-BD6F-0BDCF11E6206}" dt="2023-12-13T19:50:11.934" v="589" actId="20577"/>
          <ac:spMkLst>
            <pc:docMk/>
            <pc:sldMk cId="1247540286" sldId="340"/>
            <ac:spMk id="2" creationId="{938735BA-F170-D7EE-6343-D765541DBC1C}"/>
          </ac:spMkLst>
        </pc:spChg>
        <pc:picChg chg="add mod">
          <ac:chgData name="Guest User" userId="" providerId="Windows Live" clId="Web-{665CDE0D-70A7-4434-BD6F-0BDCF11E6206}" dt="2023-12-13T19:50:49.420" v="597" actId="1076"/>
          <ac:picMkLst>
            <pc:docMk/>
            <pc:sldMk cId="1247540286" sldId="340"/>
            <ac:picMk id="3" creationId="{8A8323C5-7718-2988-246B-1A96AF8EB8D9}"/>
          </ac:picMkLst>
        </pc:picChg>
        <pc:picChg chg="add mod">
          <ac:chgData name="Guest User" userId="" providerId="Windows Live" clId="Web-{665CDE0D-70A7-4434-BD6F-0BDCF11E6206}" dt="2023-12-13T19:50:46.466" v="596" actId="1076"/>
          <ac:picMkLst>
            <pc:docMk/>
            <pc:sldMk cId="1247540286" sldId="340"/>
            <ac:picMk id="4" creationId="{C394D933-18F9-E9A9-1877-479E2F42FAA8}"/>
          </ac:picMkLst>
        </pc:picChg>
      </pc:sldChg>
      <pc:sldChg chg="addSp modSp new">
        <pc:chgData name="Guest User" userId="" providerId="Windows Live" clId="Web-{665CDE0D-70A7-4434-BD6F-0BDCF11E6206}" dt="2023-12-13T20:09:13.612" v="700" actId="1076"/>
        <pc:sldMkLst>
          <pc:docMk/>
          <pc:sldMk cId="4171999831" sldId="341"/>
        </pc:sldMkLst>
        <pc:spChg chg="mod">
          <ac:chgData name="Guest User" userId="" providerId="Windows Live" clId="Web-{665CDE0D-70A7-4434-BD6F-0BDCF11E6206}" dt="2023-12-13T20:06:58.717" v="690" actId="20577"/>
          <ac:spMkLst>
            <pc:docMk/>
            <pc:sldMk cId="4171999831" sldId="341"/>
            <ac:spMk id="2" creationId="{9406BF7B-B0C2-102C-3E7A-A7B385E159AB}"/>
          </ac:spMkLst>
        </pc:spChg>
        <pc:picChg chg="add mod">
          <ac:chgData name="Guest User" userId="" providerId="Windows Live" clId="Web-{665CDE0D-70A7-4434-BD6F-0BDCF11E6206}" dt="2023-12-13T20:07:28.515" v="694" actId="14100"/>
          <ac:picMkLst>
            <pc:docMk/>
            <pc:sldMk cId="4171999831" sldId="341"/>
            <ac:picMk id="3" creationId="{26A587BE-F62B-A75F-5BCB-4E4C6F6F7E15}"/>
          </ac:picMkLst>
        </pc:picChg>
        <pc:picChg chg="add mod">
          <ac:chgData name="Guest User" userId="" providerId="Windows Live" clId="Web-{665CDE0D-70A7-4434-BD6F-0BDCF11E6206}" dt="2023-12-13T20:08:13.985" v="696" actId="1076"/>
          <ac:picMkLst>
            <pc:docMk/>
            <pc:sldMk cId="4171999831" sldId="341"/>
            <ac:picMk id="4" creationId="{881A0611-5504-C234-27BD-20C3E4B220D8}"/>
          </ac:picMkLst>
        </pc:picChg>
        <pc:picChg chg="add mod">
          <ac:chgData name="Guest User" userId="" providerId="Windows Live" clId="Web-{665CDE0D-70A7-4434-BD6F-0BDCF11E6206}" dt="2023-12-13T20:09:13.612" v="700" actId="1076"/>
          <ac:picMkLst>
            <pc:docMk/>
            <pc:sldMk cId="4171999831" sldId="341"/>
            <ac:picMk id="5" creationId="{0F233B9C-2753-E6BA-2D99-6E44A917F0FB}"/>
          </ac:picMkLst>
        </pc:picChg>
      </pc:sldChg>
      <pc:sldChg chg="addSp modSp new">
        <pc:chgData name="Guest User" userId="" providerId="Windows Live" clId="Web-{665CDE0D-70A7-4434-BD6F-0BDCF11E6206}" dt="2023-12-13T20:14:13.169" v="742" actId="1076"/>
        <pc:sldMkLst>
          <pc:docMk/>
          <pc:sldMk cId="3783801316" sldId="342"/>
        </pc:sldMkLst>
        <pc:spChg chg="mod">
          <ac:chgData name="Guest User" userId="" providerId="Windows Live" clId="Web-{665CDE0D-70A7-4434-BD6F-0BDCF11E6206}" dt="2023-12-13T20:13:43.778" v="735" actId="20577"/>
          <ac:spMkLst>
            <pc:docMk/>
            <pc:sldMk cId="3783801316" sldId="342"/>
            <ac:spMk id="2" creationId="{009E0759-FE55-FFFC-1EE3-37E3727011C3}"/>
          </ac:spMkLst>
        </pc:spChg>
        <pc:picChg chg="add mod">
          <ac:chgData name="Guest User" userId="" providerId="Windows Live" clId="Web-{665CDE0D-70A7-4434-BD6F-0BDCF11E6206}" dt="2023-12-13T20:14:13.169" v="742" actId="1076"/>
          <ac:picMkLst>
            <pc:docMk/>
            <pc:sldMk cId="3783801316" sldId="342"/>
            <ac:picMk id="3" creationId="{3C9BA14B-4031-C42F-D8F5-0631A747A0A6}"/>
          </ac:picMkLst>
        </pc:picChg>
        <pc:picChg chg="add mod">
          <ac:chgData name="Guest User" userId="" providerId="Windows Live" clId="Web-{665CDE0D-70A7-4434-BD6F-0BDCF11E6206}" dt="2023-12-13T20:14:10.638" v="741" actId="1076"/>
          <ac:picMkLst>
            <pc:docMk/>
            <pc:sldMk cId="3783801316" sldId="342"/>
            <ac:picMk id="4" creationId="{46259800-4652-C57A-956D-46C5F539FD10}"/>
          </ac:picMkLst>
        </pc:picChg>
      </pc:sldChg>
      <pc:sldChg chg="addSp modSp new">
        <pc:chgData name="Guest User" userId="" providerId="Windows Live" clId="Web-{665CDE0D-70A7-4434-BD6F-0BDCF11E6206}" dt="2023-12-13T20:15:06.718" v="751" actId="1076"/>
        <pc:sldMkLst>
          <pc:docMk/>
          <pc:sldMk cId="784179726" sldId="343"/>
        </pc:sldMkLst>
        <pc:spChg chg="mod">
          <ac:chgData name="Guest User" userId="" providerId="Windows Live" clId="Web-{665CDE0D-70A7-4434-BD6F-0BDCF11E6206}" dt="2023-12-13T20:14:33.311" v="745" actId="20577"/>
          <ac:spMkLst>
            <pc:docMk/>
            <pc:sldMk cId="784179726" sldId="343"/>
            <ac:spMk id="2" creationId="{674DBD9F-C7F9-5944-B862-782E5277C946}"/>
          </ac:spMkLst>
        </pc:spChg>
        <pc:picChg chg="add mod">
          <ac:chgData name="Guest User" userId="" providerId="Windows Live" clId="Web-{665CDE0D-70A7-4434-BD6F-0BDCF11E6206}" dt="2023-12-13T20:15:06.718" v="751" actId="1076"/>
          <ac:picMkLst>
            <pc:docMk/>
            <pc:sldMk cId="784179726" sldId="343"/>
            <ac:picMk id="3" creationId="{11D145B0-B115-574E-6D41-04C33969E137}"/>
          </ac:picMkLst>
        </pc:picChg>
        <pc:picChg chg="add mod">
          <ac:chgData name="Guest User" userId="" providerId="Windows Live" clId="Web-{665CDE0D-70A7-4434-BD6F-0BDCF11E6206}" dt="2023-12-13T20:15:05.062" v="750" actId="1076"/>
          <ac:picMkLst>
            <pc:docMk/>
            <pc:sldMk cId="784179726" sldId="343"/>
            <ac:picMk id="4" creationId="{37FECF46-9732-7803-7EE5-F4A4356A3F57}"/>
          </ac:picMkLst>
        </pc:picChg>
      </pc:sldChg>
      <pc:sldChg chg="addSp modSp new">
        <pc:chgData name="Guest User" userId="" providerId="Windows Live" clId="Web-{665CDE0D-70A7-4434-BD6F-0BDCF11E6206}" dt="2023-12-13T20:15:53.204" v="761" actId="1076"/>
        <pc:sldMkLst>
          <pc:docMk/>
          <pc:sldMk cId="1155694943" sldId="344"/>
        </pc:sldMkLst>
        <pc:spChg chg="mod">
          <ac:chgData name="Guest User" userId="" providerId="Windows Live" clId="Web-{665CDE0D-70A7-4434-BD6F-0BDCF11E6206}" dt="2023-12-13T20:15:15.906" v="752" actId="20577"/>
          <ac:spMkLst>
            <pc:docMk/>
            <pc:sldMk cId="1155694943" sldId="344"/>
            <ac:spMk id="2" creationId="{6ACB82CA-DC2A-1630-973C-948E99511001}"/>
          </ac:spMkLst>
        </pc:spChg>
        <pc:picChg chg="add mod">
          <ac:chgData name="Guest User" userId="" providerId="Windows Live" clId="Web-{665CDE0D-70A7-4434-BD6F-0BDCF11E6206}" dt="2023-12-13T20:15:51.173" v="760" actId="1076"/>
          <ac:picMkLst>
            <pc:docMk/>
            <pc:sldMk cId="1155694943" sldId="344"/>
            <ac:picMk id="3" creationId="{68564DF6-6962-562A-B7C1-CA025808F7FB}"/>
          </ac:picMkLst>
        </pc:picChg>
        <pc:picChg chg="add mod">
          <ac:chgData name="Guest User" userId="" providerId="Windows Live" clId="Web-{665CDE0D-70A7-4434-BD6F-0BDCF11E6206}" dt="2023-12-13T20:15:53.204" v="761" actId="1076"/>
          <ac:picMkLst>
            <pc:docMk/>
            <pc:sldMk cId="1155694943" sldId="344"/>
            <ac:picMk id="4" creationId="{3416CE7F-B65B-3980-99B1-B06939BA9D54}"/>
          </ac:picMkLst>
        </pc:picChg>
      </pc:sldChg>
      <pc:sldChg chg="addSp modSp new">
        <pc:chgData name="Guest User" userId="" providerId="Windows Live" clId="Web-{665CDE0D-70A7-4434-BD6F-0BDCF11E6206}" dt="2023-12-13T20:16:29.533" v="768" actId="1076"/>
        <pc:sldMkLst>
          <pc:docMk/>
          <pc:sldMk cId="1333068260" sldId="345"/>
        </pc:sldMkLst>
        <pc:spChg chg="mod">
          <ac:chgData name="Guest User" userId="" providerId="Windows Live" clId="Web-{665CDE0D-70A7-4434-BD6F-0BDCF11E6206}" dt="2023-12-13T20:16:01.220" v="763" actId="20577"/>
          <ac:spMkLst>
            <pc:docMk/>
            <pc:sldMk cId="1333068260" sldId="345"/>
            <ac:spMk id="2" creationId="{D092DEFE-75CA-7BAF-A00E-E36B3F056DD9}"/>
          </ac:spMkLst>
        </pc:spChg>
        <pc:picChg chg="add mod">
          <ac:chgData name="Guest User" userId="" providerId="Windows Live" clId="Web-{665CDE0D-70A7-4434-BD6F-0BDCF11E6206}" dt="2023-12-13T20:16:26.736" v="767" actId="1076"/>
          <ac:picMkLst>
            <pc:docMk/>
            <pc:sldMk cId="1333068260" sldId="345"/>
            <ac:picMk id="3" creationId="{AA850E2E-1641-8564-9D5E-C7EAB7020E6F}"/>
          </ac:picMkLst>
        </pc:picChg>
        <pc:picChg chg="add mod">
          <ac:chgData name="Guest User" userId="" providerId="Windows Live" clId="Web-{665CDE0D-70A7-4434-BD6F-0BDCF11E6206}" dt="2023-12-13T20:16:29.533" v="768" actId="1076"/>
          <ac:picMkLst>
            <pc:docMk/>
            <pc:sldMk cId="1333068260" sldId="345"/>
            <ac:picMk id="4" creationId="{F1201B7F-4135-5434-4D28-FAD0FF9F0110}"/>
          </ac:picMkLst>
        </pc:picChg>
      </pc:sldChg>
      <pc:sldChg chg="addSp modSp new">
        <pc:chgData name="Guest User" userId="" providerId="Windows Live" clId="Web-{665CDE0D-70A7-4434-BD6F-0BDCF11E6206}" dt="2023-12-13T20:17:06.738" v="773" actId="1076"/>
        <pc:sldMkLst>
          <pc:docMk/>
          <pc:sldMk cId="3194493425" sldId="346"/>
        </pc:sldMkLst>
        <pc:spChg chg="mod">
          <ac:chgData name="Guest User" userId="" providerId="Windows Live" clId="Web-{665CDE0D-70A7-4434-BD6F-0BDCF11E6206}" dt="2023-12-13T20:17:03.019" v="771" actId="20577"/>
          <ac:spMkLst>
            <pc:docMk/>
            <pc:sldMk cId="3194493425" sldId="346"/>
            <ac:spMk id="2" creationId="{5BBFB8E7-B33F-B491-2EBE-EF25DE49FB36}"/>
          </ac:spMkLst>
        </pc:spChg>
        <pc:picChg chg="add mod">
          <ac:chgData name="Guest User" userId="" providerId="Windows Live" clId="Web-{665CDE0D-70A7-4434-BD6F-0BDCF11E6206}" dt="2023-12-13T20:17:06.738" v="773" actId="1076"/>
          <ac:picMkLst>
            <pc:docMk/>
            <pc:sldMk cId="3194493425" sldId="346"/>
            <ac:picMk id="3" creationId="{FFBA23D1-8B21-E9F5-2514-293FAE031E39}"/>
          </ac:picMkLst>
        </pc:picChg>
      </pc:sldChg>
      <pc:sldChg chg="addSp modSp new">
        <pc:chgData name="Guest User" userId="" providerId="Windows Live" clId="Web-{665CDE0D-70A7-4434-BD6F-0BDCF11E6206}" dt="2023-12-13T20:35:26.383" v="877" actId="14100"/>
        <pc:sldMkLst>
          <pc:docMk/>
          <pc:sldMk cId="2579977951" sldId="347"/>
        </pc:sldMkLst>
        <pc:spChg chg="mod">
          <ac:chgData name="Guest User" userId="" providerId="Windows Live" clId="Web-{665CDE0D-70A7-4434-BD6F-0BDCF11E6206}" dt="2023-12-13T20:32:33.237" v="848" actId="20577"/>
          <ac:spMkLst>
            <pc:docMk/>
            <pc:sldMk cId="2579977951" sldId="347"/>
            <ac:spMk id="2" creationId="{7E866165-997C-52A1-AB37-855883FB7400}"/>
          </ac:spMkLst>
        </pc:spChg>
        <pc:picChg chg="add mod">
          <ac:chgData name="Guest User" userId="" providerId="Windows Live" clId="Web-{665CDE0D-70A7-4434-BD6F-0BDCF11E6206}" dt="2023-12-13T20:35:26.383" v="877" actId="14100"/>
          <ac:picMkLst>
            <pc:docMk/>
            <pc:sldMk cId="2579977951" sldId="347"/>
            <ac:picMk id="3" creationId="{5255350B-5281-03A6-0A5A-88C87152CF8A}"/>
          </ac:picMkLst>
        </pc:picChg>
        <pc:picChg chg="add mod">
          <ac:chgData name="Guest User" userId="" providerId="Windows Live" clId="Web-{665CDE0D-70A7-4434-BD6F-0BDCF11E6206}" dt="2023-12-13T20:32:48.159" v="854" actId="14100"/>
          <ac:picMkLst>
            <pc:docMk/>
            <pc:sldMk cId="2579977951" sldId="347"/>
            <ac:picMk id="4" creationId="{B18C8B81-1413-410A-6F13-D4CFFC241E36}"/>
          </ac:picMkLst>
        </pc:picChg>
        <pc:picChg chg="add mod">
          <ac:chgData name="Guest User" userId="" providerId="Windows Live" clId="Web-{665CDE0D-70A7-4434-BD6F-0BDCF11E6206}" dt="2023-12-13T20:35:20.805" v="876" actId="14100"/>
          <ac:picMkLst>
            <pc:docMk/>
            <pc:sldMk cId="2579977951" sldId="347"/>
            <ac:picMk id="5" creationId="{A18018A7-91CF-3214-4FDD-4941071A2F6E}"/>
          </ac:picMkLst>
        </pc:picChg>
        <pc:picChg chg="add mod">
          <ac:chgData name="Guest User" userId="" providerId="Windows Live" clId="Web-{665CDE0D-70A7-4434-BD6F-0BDCF11E6206}" dt="2023-12-13T20:35:15.867" v="874" actId="1076"/>
          <ac:picMkLst>
            <pc:docMk/>
            <pc:sldMk cId="2579977951" sldId="347"/>
            <ac:picMk id="6" creationId="{3B6963F3-73A2-87B3-ABE4-86556D3D5CC1}"/>
          </ac:picMkLst>
        </pc:picChg>
      </pc:sldChg>
      <pc:sldChg chg="addSp modSp new">
        <pc:chgData name="Guest User" userId="" providerId="Windows Live" clId="Web-{665CDE0D-70A7-4434-BD6F-0BDCF11E6206}" dt="2023-12-13T20:34:51.898" v="869" actId="1076"/>
        <pc:sldMkLst>
          <pc:docMk/>
          <pc:sldMk cId="2251500854" sldId="349"/>
        </pc:sldMkLst>
        <pc:spChg chg="mod">
          <ac:chgData name="Guest User" userId="" providerId="Windows Live" clId="Web-{665CDE0D-70A7-4434-BD6F-0BDCF11E6206}" dt="2023-12-13T20:34:23.725" v="865" actId="20577"/>
          <ac:spMkLst>
            <pc:docMk/>
            <pc:sldMk cId="2251500854" sldId="349"/>
            <ac:spMk id="2" creationId="{63DE9A03-8E64-A01F-9461-88E0DE2315A3}"/>
          </ac:spMkLst>
        </pc:spChg>
        <pc:picChg chg="add mod">
          <ac:chgData name="Guest User" userId="" providerId="Windows Live" clId="Web-{665CDE0D-70A7-4434-BD6F-0BDCF11E6206}" dt="2023-12-13T20:34:51.898" v="869" actId="1076"/>
          <ac:picMkLst>
            <pc:docMk/>
            <pc:sldMk cId="2251500854" sldId="349"/>
            <ac:picMk id="3" creationId="{2D98627A-578C-83C9-FFEB-AF677F54E9A6}"/>
          </ac:picMkLst>
        </pc:picChg>
        <pc:picChg chg="add mod">
          <ac:chgData name="Guest User" userId="" providerId="Windows Live" clId="Web-{665CDE0D-70A7-4434-BD6F-0BDCF11E6206}" dt="2023-12-13T20:34:46.538" v="868" actId="1076"/>
          <ac:picMkLst>
            <pc:docMk/>
            <pc:sldMk cId="2251500854" sldId="349"/>
            <ac:picMk id="4" creationId="{A1E83424-9CA5-5DB2-4875-DB7EF87885BA}"/>
          </ac:picMkLst>
        </pc:picChg>
      </pc:sldChg>
      <pc:sldChg chg="addSp modSp">
        <pc:chgData name="Guest User" userId="" providerId="Windows Live" clId="Web-{665CDE0D-70A7-4434-BD6F-0BDCF11E6206}" dt="2023-12-13T20:47:15.173" v="881" actId="1076"/>
        <pc:sldMkLst>
          <pc:docMk/>
          <pc:sldMk cId="2731661864" sldId="352"/>
        </pc:sldMkLst>
        <pc:picChg chg="mod">
          <ac:chgData name="Guest User" userId="" providerId="Windows Live" clId="Web-{665CDE0D-70A7-4434-BD6F-0BDCF11E6206}" dt="2023-12-13T20:41:23.958" v="879" actId="14100"/>
          <ac:picMkLst>
            <pc:docMk/>
            <pc:sldMk cId="2731661864" sldId="352"/>
            <ac:picMk id="4" creationId="{B6FB1D8E-E599-C112-84E2-28F49AF921B7}"/>
          </ac:picMkLst>
        </pc:picChg>
        <pc:picChg chg="add mod">
          <ac:chgData name="Guest User" userId="" providerId="Windows Live" clId="Web-{665CDE0D-70A7-4434-BD6F-0BDCF11E6206}" dt="2023-12-13T20:47:15.173" v="881" actId="1076"/>
          <ac:picMkLst>
            <pc:docMk/>
            <pc:sldMk cId="2731661864" sldId="352"/>
            <ac:picMk id="5" creationId="{E12189C8-4641-9B11-4639-ADFB76A7B187}"/>
          </ac:picMkLst>
        </pc:picChg>
      </pc:sldChg>
    </pc:docChg>
  </pc:docChgLst>
  <pc:docChgLst>
    <pc:chgData name="Christian Sickmeier" userId="d57f8fa61db4e89c" providerId="Windows Live" clId="Web-{E9052AC5-4B82-4EEE-953C-ACDEF963B398}"/>
    <pc:docChg chg="modSld">
      <pc:chgData name="Christian Sickmeier" userId="d57f8fa61db4e89c" providerId="Windows Live" clId="Web-{E9052AC5-4B82-4EEE-953C-ACDEF963B398}" dt="2023-12-13T20:42:20.433" v="66" actId="1076"/>
      <pc:docMkLst>
        <pc:docMk/>
      </pc:docMkLst>
      <pc:sldChg chg="modSp">
        <pc:chgData name="Christian Sickmeier" userId="d57f8fa61db4e89c" providerId="Windows Live" clId="Web-{E9052AC5-4B82-4EEE-953C-ACDEF963B398}" dt="2023-12-13T20:32:58.294" v="39" actId="20577"/>
        <pc:sldMkLst>
          <pc:docMk/>
          <pc:sldMk cId="3591135105" sldId="297"/>
        </pc:sldMkLst>
        <pc:spChg chg="mod">
          <ac:chgData name="Christian Sickmeier" userId="d57f8fa61db4e89c" providerId="Windows Live" clId="Web-{E9052AC5-4B82-4EEE-953C-ACDEF963B398}" dt="2023-12-13T20:32:58.294" v="39" actId="20577"/>
          <ac:spMkLst>
            <pc:docMk/>
            <pc:sldMk cId="3591135105" sldId="297"/>
            <ac:spMk id="5" creationId="{DB35A5FA-8147-789B-D175-0DCD3DD43477}"/>
          </ac:spMkLst>
        </pc:spChg>
      </pc:sldChg>
      <pc:sldChg chg="addSp delSp modSp">
        <pc:chgData name="Christian Sickmeier" userId="d57f8fa61db4e89c" providerId="Windows Live" clId="Web-{E9052AC5-4B82-4EEE-953C-ACDEF963B398}" dt="2023-12-13T20:26:42.394" v="19"/>
        <pc:sldMkLst>
          <pc:docMk/>
          <pc:sldMk cId="3853710918" sldId="311"/>
        </pc:sldMkLst>
        <pc:spChg chg="add del mod">
          <ac:chgData name="Christian Sickmeier" userId="d57f8fa61db4e89c" providerId="Windows Live" clId="Web-{E9052AC5-4B82-4EEE-953C-ACDEF963B398}" dt="2023-12-13T20:25:45.143" v="8"/>
          <ac:spMkLst>
            <pc:docMk/>
            <pc:sldMk cId="3853710918" sldId="311"/>
            <ac:spMk id="7" creationId="{817E7BC4-C625-6704-B094-C758DE29B229}"/>
          </ac:spMkLst>
        </pc:spChg>
        <pc:spChg chg="add del mod">
          <ac:chgData name="Christian Sickmeier" userId="d57f8fa61db4e89c" providerId="Windows Live" clId="Web-{E9052AC5-4B82-4EEE-953C-ACDEF963B398}" dt="2023-12-13T20:25:56.799" v="14"/>
          <ac:spMkLst>
            <pc:docMk/>
            <pc:sldMk cId="3853710918" sldId="311"/>
            <ac:spMk id="10" creationId="{54024D66-6880-A4E5-C261-8064CB6947D7}"/>
          </ac:spMkLst>
        </pc:spChg>
        <pc:spChg chg="add del mod">
          <ac:chgData name="Christian Sickmeier" userId="d57f8fa61db4e89c" providerId="Windows Live" clId="Web-{E9052AC5-4B82-4EEE-953C-ACDEF963B398}" dt="2023-12-13T20:26:03.331" v="18"/>
          <ac:spMkLst>
            <pc:docMk/>
            <pc:sldMk cId="3853710918" sldId="311"/>
            <ac:spMk id="11" creationId="{805E8D7C-4FBA-F074-9B49-E712E9DF50E7}"/>
          </ac:spMkLst>
        </pc:spChg>
        <pc:graphicFrameChg chg="add del mod">
          <ac:chgData name="Christian Sickmeier" userId="d57f8fa61db4e89c" providerId="Windows Live" clId="Web-{E9052AC5-4B82-4EEE-953C-ACDEF963B398}" dt="2023-12-13T20:25:33.596" v="4"/>
          <ac:graphicFrameMkLst>
            <pc:docMk/>
            <pc:sldMk cId="3853710918" sldId="311"/>
            <ac:graphicFrameMk id="6" creationId="{479C5041-4CC5-4D2D-EC38-FE6144CD1508}"/>
          </ac:graphicFrameMkLst>
        </pc:graphicFrameChg>
        <pc:graphicFrameChg chg="add del mod">
          <ac:chgData name="Christian Sickmeier" userId="d57f8fa61db4e89c" providerId="Windows Live" clId="Web-{E9052AC5-4B82-4EEE-953C-ACDEF963B398}" dt="2023-12-13T20:25:51.034" v="10"/>
          <ac:graphicFrameMkLst>
            <pc:docMk/>
            <pc:sldMk cId="3853710918" sldId="311"/>
            <ac:graphicFrameMk id="9" creationId="{8A68BCC3-1363-1509-B307-28946968719C}"/>
          </ac:graphicFrameMkLst>
        </pc:graphicFrameChg>
        <pc:graphicFrameChg chg="add mod">
          <ac:chgData name="Christian Sickmeier" userId="d57f8fa61db4e89c" providerId="Windows Live" clId="Web-{E9052AC5-4B82-4EEE-953C-ACDEF963B398}" dt="2023-12-13T20:26:42.394" v="19"/>
          <ac:graphicFrameMkLst>
            <pc:docMk/>
            <pc:sldMk cId="3853710918" sldId="311"/>
            <ac:graphicFrameMk id="13" creationId="{1968E215-A438-2EDE-795F-2B78E7A5F72F}"/>
          </ac:graphicFrameMkLst>
        </pc:graphicFrameChg>
        <pc:picChg chg="del">
          <ac:chgData name="Christian Sickmeier" userId="d57f8fa61db4e89c" providerId="Windows Live" clId="Web-{E9052AC5-4B82-4EEE-953C-ACDEF963B398}" dt="2023-12-13T20:24:52.610" v="0"/>
          <ac:picMkLst>
            <pc:docMk/>
            <pc:sldMk cId="3853710918" sldId="311"/>
            <ac:picMk id="4" creationId="{EDD5D456-3341-1C70-34F6-1041812BC299}"/>
          </ac:picMkLst>
        </pc:picChg>
      </pc:sldChg>
      <pc:sldChg chg="addSp delSp modSp">
        <pc:chgData name="Christian Sickmeier" userId="d57f8fa61db4e89c" providerId="Windows Live" clId="Web-{E9052AC5-4B82-4EEE-953C-ACDEF963B398}" dt="2023-12-13T20:42:20.433" v="66" actId="1076"/>
        <pc:sldMkLst>
          <pc:docMk/>
          <pc:sldMk cId="2731661864" sldId="352"/>
        </pc:sldMkLst>
        <pc:picChg chg="mod">
          <ac:chgData name="Christian Sickmeier" userId="d57f8fa61db4e89c" providerId="Windows Live" clId="Web-{E9052AC5-4B82-4EEE-953C-ACDEF963B398}" dt="2023-12-13T20:42:20.433" v="66" actId="1076"/>
          <ac:picMkLst>
            <pc:docMk/>
            <pc:sldMk cId="2731661864" sldId="352"/>
            <ac:picMk id="2" creationId="{01BAEB68-5806-38E5-36FE-C43AB1EC68CB}"/>
          </ac:picMkLst>
        </pc:picChg>
        <pc:picChg chg="add del mod">
          <ac:chgData name="Christian Sickmeier" userId="d57f8fa61db4e89c" providerId="Windows Live" clId="Web-{E9052AC5-4B82-4EEE-953C-ACDEF963B398}" dt="2023-12-13T20:42:18.652" v="65" actId="14100"/>
          <ac:picMkLst>
            <pc:docMk/>
            <pc:sldMk cId="2731661864" sldId="352"/>
            <ac:picMk id="4" creationId="{B6FB1D8E-E599-C112-84E2-28F49AF921B7}"/>
          </ac:picMkLst>
        </pc:picChg>
      </pc:sldChg>
    </pc:docChg>
  </pc:docChgLst>
  <pc:docChgLst>
    <pc:chgData name="Laci Provenzano" userId="727dc6b3bd20b105" providerId="Windows Live" clId="Web-{6E431A0E-5927-422E-A8E2-5204A80BFF17}"/>
    <pc:docChg chg="modSld">
      <pc:chgData name="Laci Provenzano" userId="727dc6b3bd20b105" providerId="Windows Live" clId="Web-{6E431A0E-5927-422E-A8E2-5204A80BFF17}" dt="2023-12-13T20:40:02.575" v="1" actId="14100"/>
      <pc:docMkLst>
        <pc:docMk/>
      </pc:docMkLst>
      <pc:sldChg chg="addSp modSp">
        <pc:chgData name="Laci Provenzano" userId="727dc6b3bd20b105" providerId="Windows Live" clId="Web-{6E431A0E-5927-422E-A8E2-5204A80BFF17}" dt="2023-12-13T20:40:02.575" v="1" actId="14100"/>
        <pc:sldMkLst>
          <pc:docMk/>
          <pc:sldMk cId="2731661864" sldId="352"/>
        </pc:sldMkLst>
        <pc:picChg chg="add mod">
          <ac:chgData name="Laci Provenzano" userId="727dc6b3bd20b105" providerId="Windows Live" clId="Web-{6E431A0E-5927-422E-A8E2-5204A80BFF17}" dt="2023-12-13T20:40:02.575" v="1" actId="14100"/>
          <ac:picMkLst>
            <pc:docMk/>
            <pc:sldMk cId="2731661864" sldId="352"/>
            <ac:picMk id="2" creationId="{01BAEB68-5806-38E5-36FE-C43AB1EC68CB}"/>
          </ac:picMkLst>
        </pc:picChg>
      </pc:sldChg>
    </pc:docChg>
  </pc:docChgLst>
  <pc:docChgLst>
    <pc:chgData name="Guest User" providerId="Windows Live" clId="Web-{D3EAFC43-9EF8-4D56-981B-F63FA8687E4D}"/>
    <pc:docChg chg="modSld">
      <pc:chgData name="Guest User" userId="" providerId="Windows Live" clId="Web-{D3EAFC43-9EF8-4D56-981B-F63FA8687E4D}" dt="2023-12-10T17:49:50.058" v="409"/>
      <pc:docMkLst>
        <pc:docMk/>
      </pc:docMkLst>
      <pc:sldChg chg="modSp modNotes">
        <pc:chgData name="Guest User" userId="" providerId="Windows Live" clId="Web-{D3EAFC43-9EF8-4D56-981B-F63FA8687E4D}" dt="2023-12-10T17:49:50.058" v="409"/>
        <pc:sldMkLst>
          <pc:docMk/>
          <pc:sldMk cId="3387061768" sldId="262"/>
        </pc:sldMkLst>
        <pc:spChg chg="mod">
          <ac:chgData name="Guest User" userId="" providerId="Windows Live" clId="Web-{D3EAFC43-9EF8-4D56-981B-F63FA8687E4D}" dt="2023-12-10T16:40:17.254" v="7" actId="20577"/>
          <ac:spMkLst>
            <pc:docMk/>
            <pc:sldMk cId="3387061768" sldId="262"/>
            <ac:spMk id="2" creationId="{00000000-0000-0000-0000-000000000000}"/>
          </ac:spMkLst>
        </pc:spChg>
      </pc:sldChg>
    </pc:docChg>
  </pc:docChgLst>
  <pc:docChgLst>
    <pc:chgData name="Guest User" providerId="Windows Live" clId="Web-{F306E4BA-75B6-4769-AB2B-4DF14A7B9988}"/>
    <pc:docChg chg="modSld">
      <pc:chgData name="Guest User" userId="" providerId="Windows Live" clId="Web-{F306E4BA-75B6-4769-AB2B-4DF14A7B9988}" dt="2023-12-14T01:13:24.897" v="32" actId="20577"/>
      <pc:docMkLst>
        <pc:docMk/>
      </pc:docMkLst>
      <pc:sldChg chg="modSp">
        <pc:chgData name="Guest User" userId="" providerId="Windows Live" clId="Web-{F306E4BA-75B6-4769-AB2B-4DF14A7B9988}" dt="2023-12-14T01:13:24.897" v="32" actId="20577"/>
        <pc:sldMkLst>
          <pc:docMk/>
          <pc:sldMk cId="1783796071" sldId="261"/>
        </pc:sldMkLst>
        <pc:spChg chg="mod">
          <ac:chgData name="Guest User" userId="" providerId="Windows Live" clId="Web-{F306E4BA-75B6-4769-AB2B-4DF14A7B9988}" dt="2023-12-14T01:13:24.897" v="32" actId="20577"/>
          <ac:spMkLst>
            <pc:docMk/>
            <pc:sldMk cId="1783796071" sldId="261"/>
            <ac:spMk id="2" creationId="{00000000-0000-0000-0000-000000000000}"/>
          </ac:spMkLst>
        </pc:spChg>
      </pc:sldChg>
      <pc:sldChg chg="modSp">
        <pc:chgData name="Guest User" userId="" providerId="Windows Live" clId="Web-{F306E4BA-75B6-4769-AB2B-4DF14A7B9988}" dt="2023-12-14T00:03:26.269" v="27" actId="20577"/>
        <pc:sldMkLst>
          <pc:docMk/>
          <pc:sldMk cId="198799044" sldId="269"/>
        </pc:sldMkLst>
        <pc:spChg chg="mod">
          <ac:chgData name="Guest User" userId="" providerId="Windows Live" clId="Web-{F306E4BA-75B6-4769-AB2B-4DF14A7B9988}" dt="2023-12-14T00:03:26.269" v="27" actId="20577"/>
          <ac:spMkLst>
            <pc:docMk/>
            <pc:sldMk cId="198799044" sldId="269"/>
            <ac:spMk id="12" creationId="{2CA7E876-1D78-EE5E-32F7-5201FA18DDEB}"/>
          </ac:spMkLst>
        </pc:spChg>
      </pc:sldChg>
      <pc:sldChg chg="addSp delSp modSp">
        <pc:chgData name="Guest User" userId="" providerId="Windows Live" clId="Web-{F306E4BA-75B6-4769-AB2B-4DF14A7B9988}" dt="2023-12-13T23:55:34.964" v="12" actId="1076"/>
        <pc:sldMkLst>
          <pc:docMk/>
          <pc:sldMk cId="168459101" sldId="284"/>
        </pc:sldMkLst>
        <pc:grpChg chg="add mod">
          <ac:chgData name="Guest User" userId="" providerId="Windows Live" clId="Web-{F306E4BA-75B6-4769-AB2B-4DF14A7B9988}" dt="2023-12-13T23:55:34.964" v="12" actId="1076"/>
          <ac:grpSpMkLst>
            <pc:docMk/>
            <pc:sldMk cId="168459101" sldId="284"/>
            <ac:grpSpMk id="6" creationId="{25999F5A-5823-D553-CD6F-5B6BDFAC4263}"/>
          </ac:grpSpMkLst>
        </pc:grpChg>
        <pc:picChg chg="add mod">
          <ac:chgData name="Guest User" userId="" providerId="Windows Live" clId="Web-{F306E4BA-75B6-4769-AB2B-4DF14A7B9988}" dt="2023-12-13T23:54:15.916" v="1" actId="1076"/>
          <ac:picMkLst>
            <pc:docMk/>
            <pc:sldMk cId="168459101" sldId="284"/>
            <ac:picMk id="3" creationId="{C6B3EE31-6D26-F595-5703-D0FB965D099D}"/>
          </ac:picMkLst>
        </pc:picChg>
        <pc:picChg chg="del">
          <ac:chgData name="Guest User" userId="" providerId="Windows Live" clId="Web-{F306E4BA-75B6-4769-AB2B-4DF14A7B9988}" dt="2023-12-13T23:55:19.745" v="8"/>
          <ac:picMkLst>
            <pc:docMk/>
            <pc:sldMk cId="168459101" sldId="284"/>
            <ac:picMk id="4" creationId="{CF69E92D-FD08-5A98-AC8D-31CD5FFFC020}"/>
          </ac:picMkLst>
        </pc:picChg>
        <pc:picChg chg="add mod">
          <ac:chgData name="Guest User" userId="" providerId="Windows Live" clId="Web-{F306E4BA-75B6-4769-AB2B-4DF14A7B9988}" dt="2023-12-13T23:54:57.557" v="4" actId="1076"/>
          <ac:picMkLst>
            <pc:docMk/>
            <pc:sldMk cId="168459101" sldId="284"/>
            <ac:picMk id="5" creationId="{1DE83EBB-0797-6635-7062-F56A35C7862C}"/>
          </ac:picMkLst>
        </pc:picChg>
      </pc:sldChg>
    </pc:docChg>
  </pc:docChgLst>
  <pc:docChgLst>
    <pc:chgData name="PRINCE JOHNSON" userId="9366d7a8536f3ada" providerId="LiveId" clId="{89F5DCBC-1072-A343-AE93-61AF31AC9A27}"/>
    <pc:docChg chg="undo custSel modSld">
      <pc:chgData name="PRINCE JOHNSON" userId="9366d7a8536f3ada" providerId="LiveId" clId="{89F5DCBC-1072-A343-AE93-61AF31AC9A27}" dt="2023-12-14T06:07:18.495" v="43" actId="1076"/>
      <pc:docMkLst>
        <pc:docMk/>
      </pc:docMkLst>
      <pc:sldChg chg="modNotesTx">
        <pc:chgData name="PRINCE JOHNSON" userId="9366d7a8536f3ada" providerId="LiveId" clId="{89F5DCBC-1072-A343-AE93-61AF31AC9A27}" dt="2023-12-14T04:25:08.131" v="0" actId="20577"/>
        <pc:sldMkLst>
          <pc:docMk/>
          <pc:sldMk cId="2142729111" sldId="256"/>
        </pc:sldMkLst>
      </pc:sldChg>
      <pc:sldChg chg="modSp">
        <pc:chgData name="PRINCE JOHNSON" userId="9366d7a8536f3ada" providerId="LiveId" clId="{89F5DCBC-1072-A343-AE93-61AF31AC9A27}" dt="2023-12-14T06:07:18.495" v="43" actId="1076"/>
        <pc:sldMkLst>
          <pc:docMk/>
          <pc:sldMk cId="2731661864" sldId="352"/>
        </pc:sldMkLst>
        <pc:spChg chg="mod">
          <ac:chgData name="PRINCE JOHNSON" userId="9366d7a8536f3ada" providerId="LiveId" clId="{89F5DCBC-1072-A343-AE93-61AF31AC9A27}" dt="2023-12-14T04:36:04.876" v="23" actId="14100"/>
          <ac:spMkLst>
            <pc:docMk/>
            <pc:sldMk cId="2731661864" sldId="352"/>
            <ac:spMk id="8" creationId="{9360DD13-4253-E09E-08DD-FE06393C7222}"/>
          </ac:spMkLst>
        </pc:spChg>
        <pc:spChg chg="mod">
          <ac:chgData name="PRINCE JOHNSON" userId="9366d7a8536f3ada" providerId="LiveId" clId="{89F5DCBC-1072-A343-AE93-61AF31AC9A27}" dt="2023-12-14T04:33:29.125" v="6" actId="1076"/>
          <ac:spMkLst>
            <pc:docMk/>
            <pc:sldMk cId="2731661864" sldId="352"/>
            <ac:spMk id="11" creationId="{AC5E99CE-9B3A-E8A0-B722-35B7AE248E07}"/>
          </ac:spMkLst>
        </pc:spChg>
        <pc:picChg chg="mod modCrop">
          <ac:chgData name="PRINCE JOHNSON" userId="9366d7a8536f3ada" providerId="LiveId" clId="{89F5DCBC-1072-A343-AE93-61AF31AC9A27}" dt="2023-12-14T06:07:18.495" v="43" actId="1076"/>
          <ac:picMkLst>
            <pc:docMk/>
            <pc:sldMk cId="2731661864" sldId="352"/>
            <ac:picMk id="2" creationId="{01BAEB68-5806-38E5-36FE-C43AB1EC68CB}"/>
          </ac:picMkLst>
        </pc:picChg>
        <pc:picChg chg="mod">
          <ac:chgData name="PRINCE JOHNSON" userId="9366d7a8536f3ada" providerId="LiveId" clId="{89F5DCBC-1072-A343-AE93-61AF31AC9A27}" dt="2023-12-14T04:35:48.678" v="21" actId="14100"/>
          <ac:picMkLst>
            <pc:docMk/>
            <pc:sldMk cId="2731661864" sldId="352"/>
            <ac:picMk id="3" creationId="{C654F8B0-9899-8F74-1E80-D7157A51ED39}"/>
          </ac:picMkLst>
        </pc:picChg>
        <pc:picChg chg="mod">
          <ac:chgData name="PRINCE JOHNSON" userId="9366d7a8536f3ada" providerId="LiveId" clId="{89F5DCBC-1072-A343-AE93-61AF31AC9A27}" dt="2023-12-14T06:06:55.678" v="39" actId="1076"/>
          <ac:picMkLst>
            <pc:docMk/>
            <pc:sldMk cId="2731661864" sldId="352"/>
            <ac:picMk id="4" creationId="{B6FB1D8E-E599-C112-84E2-28F49AF921B7}"/>
          </ac:picMkLst>
        </pc:picChg>
        <pc:picChg chg="mod">
          <ac:chgData name="PRINCE JOHNSON" userId="9366d7a8536f3ada" providerId="LiveId" clId="{89F5DCBC-1072-A343-AE93-61AF31AC9A27}" dt="2023-12-14T05:40:58.796" v="28" actId="1076"/>
          <ac:picMkLst>
            <pc:docMk/>
            <pc:sldMk cId="2731661864" sldId="352"/>
            <ac:picMk id="5" creationId="{E12189C8-4641-9B11-4639-ADFB76A7B187}"/>
          </ac:picMkLst>
        </pc:picChg>
        <pc:picChg chg="mod">
          <ac:chgData name="PRINCE JOHNSON" userId="9366d7a8536f3ada" providerId="LiveId" clId="{89F5DCBC-1072-A343-AE93-61AF31AC9A27}" dt="2023-12-14T05:41:14.277" v="29" actId="1076"/>
          <ac:picMkLst>
            <pc:docMk/>
            <pc:sldMk cId="2731661864" sldId="352"/>
            <ac:picMk id="7" creationId="{3CD4F879-B736-6FD5-4184-D5ADA67ED53A}"/>
          </ac:picMkLst>
        </pc:picChg>
      </pc:sldChg>
    </pc:docChg>
  </pc:docChgLst>
  <pc:docChgLst>
    <pc:chgData name="PRINCE JOHNSON" userId="9366d7a8536f3ada" providerId="LiveId" clId="{1420D2A3-813D-4CEB-B747-F52C1270CB3F}"/>
    <pc:docChg chg="undo redo custSel addSld delSld modSld sldOrd">
      <pc:chgData name="PRINCE JOHNSON" userId="9366d7a8536f3ada" providerId="LiveId" clId="{1420D2A3-813D-4CEB-B747-F52C1270CB3F}" dt="2023-12-14T14:04:13.373" v="13605" actId="20577"/>
      <pc:docMkLst>
        <pc:docMk/>
      </pc:docMkLst>
      <pc:sldChg chg="addSp delSp modSp mod modAnim">
        <pc:chgData name="PRINCE JOHNSON" userId="9366d7a8536f3ada" providerId="LiveId" clId="{1420D2A3-813D-4CEB-B747-F52C1270CB3F}" dt="2023-12-14T02:25:51.202" v="13533"/>
        <pc:sldMkLst>
          <pc:docMk/>
          <pc:sldMk cId="2142729111" sldId="256"/>
        </pc:sldMkLst>
        <pc:spChg chg="mod">
          <ac:chgData name="PRINCE JOHNSON" userId="9366d7a8536f3ada" providerId="LiveId" clId="{1420D2A3-813D-4CEB-B747-F52C1270CB3F}" dt="2023-12-13T20:53:18.597" v="10735" actId="1076"/>
          <ac:spMkLst>
            <pc:docMk/>
            <pc:sldMk cId="2142729111" sldId="256"/>
            <ac:spMk id="2" creationId="{00000000-0000-0000-0000-000000000000}"/>
          </ac:spMkLst>
        </pc:spChg>
        <pc:spChg chg="del mod">
          <ac:chgData name="PRINCE JOHNSON" userId="9366d7a8536f3ada" providerId="LiveId" clId="{1420D2A3-813D-4CEB-B747-F52C1270CB3F}" dt="2023-12-13T20:52:24.368" v="10717" actId="478"/>
          <ac:spMkLst>
            <pc:docMk/>
            <pc:sldMk cId="2142729111" sldId="256"/>
            <ac:spMk id="3" creationId="{00000000-0000-0000-0000-000000000000}"/>
          </ac:spMkLst>
        </pc:spChg>
        <pc:spChg chg="add del mod">
          <ac:chgData name="PRINCE JOHNSON" userId="9366d7a8536f3ada" providerId="LiveId" clId="{1420D2A3-813D-4CEB-B747-F52C1270CB3F}" dt="2023-12-14T02:22:11.045" v="13380" actId="14100"/>
          <ac:spMkLst>
            <pc:docMk/>
            <pc:sldMk cId="2142729111" sldId="256"/>
            <ac:spMk id="4" creationId="{3D869940-5912-8A33-78C2-07AD87E497A0}"/>
          </ac:spMkLst>
        </pc:spChg>
        <pc:spChg chg="add del mod">
          <ac:chgData name="PRINCE JOHNSON" userId="9366d7a8536f3ada" providerId="LiveId" clId="{1420D2A3-813D-4CEB-B747-F52C1270CB3F}" dt="2023-12-13T20:53:12.419" v="10728"/>
          <ac:spMkLst>
            <pc:docMk/>
            <pc:sldMk cId="2142729111" sldId="256"/>
            <ac:spMk id="5" creationId="{590B25AF-1542-ED15-D223-78B004A200C7}"/>
          </ac:spMkLst>
        </pc:spChg>
        <pc:spChg chg="add mod">
          <ac:chgData name="PRINCE JOHNSON" userId="9366d7a8536f3ada" providerId="LiveId" clId="{1420D2A3-813D-4CEB-B747-F52C1270CB3F}" dt="2023-12-14T02:25:45.357" v="13531" actId="1076"/>
          <ac:spMkLst>
            <pc:docMk/>
            <pc:sldMk cId="2142729111" sldId="256"/>
            <ac:spMk id="6" creationId="{DA3FBFC2-1EBB-399E-0E68-B412329D5964}"/>
          </ac:spMkLst>
        </pc:spChg>
      </pc:sldChg>
      <pc:sldChg chg="modSp mod modAnim">
        <pc:chgData name="PRINCE JOHNSON" userId="9366d7a8536f3ada" providerId="LiveId" clId="{1420D2A3-813D-4CEB-B747-F52C1270CB3F}" dt="2023-12-14T14:04:05.335" v="13586" actId="20577"/>
        <pc:sldMkLst>
          <pc:docMk/>
          <pc:sldMk cId="1783796071" sldId="261"/>
        </pc:sldMkLst>
        <pc:spChg chg="mod">
          <ac:chgData name="PRINCE JOHNSON" userId="9366d7a8536f3ada" providerId="LiveId" clId="{1420D2A3-813D-4CEB-B747-F52C1270CB3F}" dt="2023-12-14T14:04:05.335" v="13586" actId="20577"/>
          <ac:spMkLst>
            <pc:docMk/>
            <pc:sldMk cId="1783796071" sldId="261"/>
            <ac:spMk id="2" creationId="{00000000-0000-0000-0000-000000000000}"/>
          </ac:spMkLst>
        </pc:spChg>
      </pc:sldChg>
      <pc:sldChg chg="del ord modNotesTx">
        <pc:chgData name="PRINCE JOHNSON" userId="9366d7a8536f3ada" providerId="LiveId" clId="{1420D2A3-813D-4CEB-B747-F52C1270CB3F}" dt="2023-12-11T21:08:17.140" v="4834" actId="47"/>
        <pc:sldMkLst>
          <pc:docMk/>
          <pc:sldMk cId="3387061768" sldId="262"/>
        </pc:sldMkLst>
      </pc:sldChg>
      <pc:sldChg chg="del">
        <pc:chgData name="PRINCE JOHNSON" userId="9366d7a8536f3ada" providerId="LiveId" clId="{1420D2A3-813D-4CEB-B747-F52C1270CB3F}" dt="2023-12-11T17:50:33.968" v="1668" actId="47"/>
        <pc:sldMkLst>
          <pc:docMk/>
          <pc:sldMk cId="3440500440" sldId="263"/>
        </pc:sldMkLst>
      </pc:sldChg>
      <pc:sldChg chg="modSp mod modAnim modNotesTx">
        <pc:chgData name="PRINCE JOHNSON" userId="9366d7a8536f3ada" providerId="LiveId" clId="{1420D2A3-813D-4CEB-B747-F52C1270CB3F}" dt="2023-12-14T14:04:13.373" v="13605" actId="20577"/>
        <pc:sldMkLst>
          <pc:docMk/>
          <pc:sldMk cId="3447905814" sldId="267"/>
        </pc:sldMkLst>
        <pc:spChg chg="mod">
          <ac:chgData name="PRINCE JOHNSON" userId="9366d7a8536f3ada" providerId="LiveId" clId="{1420D2A3-813D-4CEB-B747-F52C1270CB3F}" dt="2023-12-14T14:04:13.373" v="13605" actId="20577"/>
          <ac:spMkLst>
            <pc:docMk/>
            <pc:sldMk cId="3447905814" sldId="267"/>
            <ac:spMk id="3" creationId="{F270C297-F60F-1232-CC03-5A4442873D68}"/>
          </ac:spMkLst>
        </pc:spChg>
      </pc:sldChg>
      <pc:sldChg chg="del">
        <pc:chgData name="PRINCE JOHNSON" userId="9366d7a8536f3ada" providerId="LiveId" clId="{1420D2A3-813D-4CEB-B747-F52C1270CB3F}" dt="2023-12-11T17:50:32.597" v="1667" actId="47"/>
        <pc:sldMkLst>
          <pc:docMk/>
          <pc:sldMk cId="2463710298" sldId="268"/>
        </pc:sldMkLst>
      </pc:sldChg>
      <pc:sldChg chg="modSp add">
        <pc:chgData name="PRINCE JOHNSON" userId="9366d7a8536f3ada" providerId="LiveId" clId="{1420D2A3-813D-4CEB-B747-F52C1270CB3F}" dt="2023-12-11T18:42:46.231" v="3500" actId="20577"/>
        <pc:sldMkLst>
          <pc:docMk/>
          <pc:sldMk cId="3233034860" sldId="268"/>
        </pc:sldMkLst>
        <pc:spChg chg="mod">
          <ac:chgData name="PRINCE JOHNSON" userId="9366d7a8536f3ada" providerId="LiveId" clId="{1420D2A3-813D-4CEB-B747-F52C1270CB3F}" dt="2023-12-11T18:42:46.231" v="3500" actId="20577"/>
          <ac:spMkLst>
            <pc:docMk/>
            <pc:sldMk cId="3233034860" sldId="268"/>
            <ac:spMk id="2" creationId="{00000000-0000-0000-0000-000000000000}"/>
          </ac:spMkLst>
        </pc:spChg>
      </pc:sldChg>
      <pc:sldChg chg="addSp delSp modSp new mod modAnim">
        <pc:chgData name="PRINCE JOHNSON" userId="9366d7a8536f3ada" providerId="LiveId" clId="{1420D2A3-813D-4CEB-B747-F52C1270CB3F}" dt="2023-12-13T20:19:54.277" v="10236" actId="1076"/>
        <pc:sldMkLst>
          <pc:docMk/>
          <pc:sldMk cId="198799044" sldId="269"/>
        </pc:sldMkLst>
        <pc:spChg chg="mod">
          <ac:chgData name="PRINCE JOHNSON" userId="9366d7a8536f3ada" providerId="LiveId" clId="{1420D2A3-813D-4CEB-B747-F52C1270CB3F}" dt="2023-12-13T20:18:02.623" v="10114" actId="20577"/>
          <ac:spMkLst>
            <pc:docMk/>
            <pc:sldMk cId="198799044" sldId="269"/>
            <ac:spMk id="2" creationId="{BC06D185-020C-8C05-6483-BBD0BE5D98FF}"/>
          </ac:spMkLst>
        </pc:spChg>
        <pc:spChg chg="add mod">
          <ac:chgData name="PRINCE JOHNSON" userId="9366d7a8536f3ada" providerId="LiveId" clId="{1420D2A3-813D-4CEB-B747-F52C1270CB3F}" dt="2023-12-13T20:19:42.780" v="10234" actId="1076"/>
          <ac:spMkLst>
            <pc:docMk/>
            <pc:sldMk cId="198799044" sldId="269"/>
            <ac:spMk id="12" creationId="{2CA7E876-1D78-EE5E-32F7-5201FA18DDEB}"/>
          </ac:spMkLst>
        </pc:spChg>
        <pc:spChg chg="add mod">
          <ac:chgData name="PRINCE JOHNSON" userId="9366d7a8536f3ada" providerId="LiveId" clId="{1420D2A3-813D-4CEB-B747-F52C1270CB3F}" dt="2023-12-13T20:19:37.168" v="10233" actId="1076"/>
          <ac:spMkLst>
            <pc:docMk/>
            <pc:sldMk cId="198799044" sldId="269"/>
            <ac:spMk id="13" creationId="{C38FA9CD-2FD8-FBD0-1D86-4A553C591264}"/>
          </ac:spMkLst>
        </pc:spChg>
        <pc:spChg chg="add mod">
          <ac:chgData name="PRINCE JOHNSON" userId="9366d7a8536f3ada" providerId="LiveId" clId="{1420D2A3-813D-4CEB-B747-F52C1270CB3F}" dt="2023-12-13T20:19:54.277" v="10236" actId="1076"/>
          <ac:spMkLst>
            <pc:docMk/>
            <pc:sldMk cId="198799044" sldId="269"/>
            <ac:spMk id="14" creationId="{411659EA-1AF3-AEC0-CD95-ABA555962ECC}"/>
          </ac:spMkLst>
        </pc:spChg>
        <pc:spChg chg="add del mod">
          <ac:chgData name="PRINCE JOHNSON" userId="9366d7a8536f3ada" providerId="LiveId" clId="{1420D2A3-813D-4CEB-B747-F52C1270CB3F}" dt="2023-12-13T20:19:18.691" v="10230" actId="478"/>
          <ac:spMkLst>
            <pc:docMk/>
            <pc:sldMk cId="198799044" sldId="269"/>
            <ac:spMk id="15" creationId="{65C80943-F8D2-7F80-4FFE-3F3554A2BC38}"/>
          </ac:spMkLst>
        </pc:spChg>
        <pc:spChg chg="add del mod">
          <ac:chgData name="PRINCE JOHNSON" userId="9366d7a8536f3ada" providerId="LiveId" clId="{1420D2A3-813D-4CEB-B747-F52C1270CB3F}" dt="2023-12-13T20:17:42.807" v="10095" actId="478"/>
          <ac:spMkLst>
            <pc:docMk/>
            <pc:sldMk cId="198799044" sldId="269"/>
            <ac:spMk id="16" creationId="{C82F703D-F9B8-9341-7CE8-6A82050C9786}"/>
          </ac:spMkLst>
        </pc:spChg>
        <pc:picChg chg="add mod">
          <ac:chgData name="PRINCE JOHNSON" userId="9366d7a8536f3ada" providerId="LiveId" clId="{1420D2A3-813D-4CEB-B747-F52C1270CB3F}" dt="2023-12-13T20:19:49.431" v="10235" actId="1076"/>
          <ac:picMkLst>
            <pc:docMk/>
            <pc:sldMk cId="198799044" sldId="269"/>
            <ac:picMk id="4" creationId="{A81F04DC-12EE-6331-2A94-8BFD20FAB8C1}"/>
          </ac:picMkLst>
        </pc:picChg>
        <pc:picChg chg="add del mod">
          <ac:chgData name="PRINCE JOHNSON" userId="9366d7a8536f3ada" providerId="LiveId" clId="{1420D2A3-813D-4CEB-B747-F52C1270CB3F}" dt="2023-12-13T20:17:39.609" v="10094" actId="478"/>
          <ac:picMkLst>
            <pc:docMk/>
            <pc:sldMk cId="198799044" sldId="269"/>
            <ac:picMk id="6" creationId="{2605C3FE-C062-374C-DE13-BE759C0A0B3E}"/>
          </ac:picMkLst>
        </pc:picChg>
        <pc:picChg chg="add mod">
          <ac:chgData name="PRINCE JOHNSON" userId="9366d7a8536f3ada" providerId="LiveId" clId="{1420D2A3-813D-4CEB-B747-F52C1270CB3F}" dt="2023-12-13T20:19:42.780" v="10234" actId="1076"/>
          <ac:picMkLst>
            <pc:docMk/>
            <pc:sldMk cId="198799044" sldId="269"/>
            <ac:picMk id="8" creationId="{48D5921C-ED31-4D43-0CC5-87FF1DDDE272}"/>
          </ac:picMkLst>
        </pc:picChg>
        <pc:picChg chg="add mod">
          <ac:chgData name="PRINCE JOHNSON" userId="9366d7a8536f3ada" providerId="LiveId" clId="{1420D2A3-813D-4CEB-B747-F52C1270CB3F}" dt="2023-12-13T20:19:37.168" v="10233" actId="1076"/>
          <ac:picMkLst>
            <pc:docMk/>
            <pc:sldMk cId="198799044" sldId="269"/>
            <ac:picMk id="10" creationId="{EC040E57-7263-CC58-CAD7-20F7C75F09D6}"/>
          </ac:picMkLst>
        </pc:picChg>
        <pc:picChg chg="add del mod">
          <ac:chgData name="PRINCE JOHNSON" userId="9366d7a8536f3ada" providerId="LiveId" clId="{1420D2A3-813D-4CEB-B747-F52C1270CB3F}" dt="2023-12-13T20:19:18.691" v="10230" actId="478"/>
          <ac:picMkLst>
            <pc:docMk/>
            <pc:sldMk cId="198799044" sldId="269"/>
            <ac:picMk id="11" creationId="{E6341716-AFB5-70E2-A400-310A9FB12C64}"/>
          </ac:picMkLst>
        </pc:picChg>
      </pc:sldChg>
      <pc:sldChg chg="add del">
        <pc:chgData name="PRINCE JOHNSON" userId="9366d7a8536f3ada" providerId="LiveId" clId="{1420D2A3-813D-4CEB-B747-F52C1270CB3F}" dt="2023-12-11T17:57:16.288" v="1831" actId="47"/>
        <pc:sldMkLst>
          <pc:docMk/>
          <pc:sldMk cId="1573319755" sldId="269"/>
        </pc:sldMkLst>
      </pc:sldChg>
      <pc:sldChg chg="del">
        <pc:chgData name="PRINCE JOHNSON" userId="9366d7a8536f3ada" providerId="LiveId" clId="{1420D2A3-813D-4CEB-B747-F52C1270CB3F}" dt="2023-12-11T17:50:34.669" v="1669" actId="47"/>
        <pc:sldMkLst>
          <pc:docMk/>
          <pc:sldMk cId="2632566213" sldId="269"/>
        </pc:sldMkLst>
      </pc:sldChg>
      <pc:sldChg chg="addSp delSp modSp add mod modAnim modNotesTx">
        <pc:chgData name="PRINCE JOHNSON" userId="9366d7a8536f3ada" providerId="LiveId" clId="{1420D2A3-813D-4CEB-B747-F52C1270CB3F}" dt="2023-12-14T02:26:56.076" v="13542"/>
        <pc:sldMkLst>
          <pc:docMk/>
          <pc:sldMk cId="290049424" sldId="270"/>
        </pc:sldMkLst>
        <pc:spChg chg="mod">
          <ac:chgData name="PRINCE JOHNSON" userId="9366d7a8536f3ada" providerId="LiveId" clId="{1420D2A3-813D-4CEB-B747-F52C1270CB3F}" dt="2023-12-11T18:04:51.920" v="2071" actId="20577"/>
          <ac:spMkLst>
            <pc:docMk/>
            <pc:sldMk cId="290049424" sldId="270"/>
            <ac:spMk id="2" creationId="{BC06D185-020C-8C05-6483-BBD0BE5D98FF}"/>
          </ac:spMkLst>
        </pc:spChg>
        <pc:spChg chg="mod">
          <ac:chgData name="PRINCE JOHNSON" userId="9366d7a8536f3ada" providerId="LiveId" clId="{1420D2A3-813D-4CEB-B747-F52C1270CB3F}" dt="2023-12-13T20:20:45.005" v="10243" actId="1076"/>
          <ac:spMkLst>
            <pc:docMk/>
            <pc:sldMk cId="290049424" sldId="270"/>
            <ac:spMk id="12" creationId="{2CA7E876-1D78-EE5E-32F7-5201FA18DDEB}"/>
          </ac:spMkLst>
        </pc:spChg>
        <pc:spChg chg="mod">
          <ac:chgData name="PRINCE JOHNSON" userId="9366d7a8536f3ada" providerId="LiveId" clId="{1420D2A3-813D-4CEB-B747-F52C1270CB3F}" dt="2023-12-13T20:20:33.973" v="10241" actId="1076"/>
          <ac:spMkLst>
            <pc:docMk/>
            <pc:sldMk cId="290049424" sldId="270"/>
            <ac:spMk id="13" creationId="{C38FA9CD-2FD8-FBD0-1D86-4A553C591264}"/>
          </ac:spMkLst>
        </pc:spChg>
        <pc:spChg chg="del mod">
          <ac:chgData name="PRINCE JOHNSON" userId="9366d7a8536f3ada" providerId="LiveId" clId="{1420D2A3-813D-4CEB-B747-F52C1270CB3F}" dt="2023-12-13T20:20:10.925" v="10237" actId="478"/>
          <ac:spMkLst>
            <pc:docMk/>
            <pc:sldMk cId="290049424" sldId="270"/>
            <ac:spMk id="14" creationId="{411659EA-1AF3-AEC0-CD95-ABA555962ECC}"/>
          </ac:spMkLst>
        </pc:spChg>
        <pc:spChg chg="del mod">
          <ac:chgData name="PRINCE JOHNSON" userId="9366d7a8536f3ada" providerId="LiveId" clId="{1420D2A3-813D-4CEB-B747-F52C1270CB3F}" dt="2023-12-13T20:20:14.472" v="10238" actId="478"/>
          <ac:spMkLst>
            <pc:docMk/>
            <pc:sldMk cId="290049424" sldId="270"/>
            <ac:spMk id="15" creationId="{65C80943-F8D2-7F80-4FFE-3F3554A2BC38}"/>
          </ac:spMkLst>
        </pc:spChg>
        <pc:spChg chg="mod">
          <ac:chgData name="PRINCE JOHNSON" userId="9366d7a8536f3ada" providerId="LiveId" clId="{1420D2A3-813D-4CEB-B747-F52C1270CB3F}" dt="2023-12-13T20:21:00.621" v="10246" actId="1076"/>
          <ac:spMkLst>
            <pc:docMk/>
            <pc:sldMk cId="290049424" sldId="270"/>
            <ac:spMk id="16" creationId="{C82F703D-F9B8-9341-7CE8-6A82050C9786}"/>
          </ac:spMkLst>
        </pc:spChg>
        <pc:picChg chg="add del">
          <ac:chgData name="PRINCE JOHNSON" userId="9366d7a8536f3ada" providerId="LiveId" clId="{1420D2A3-813D-4CEB-B747-F52C1270CB3F}" dt="2023-12-11T18:10:53.077" v="2149" actId="478"/>
          <ac:picMkLst>
            <pc:docMk/>
            <pc:sldMk cId="290049424" sldId="270"/>
            <ac:picMk id="4" creationId="{A81F04DC-12EE-6331-2A94-8BFD20FAB8C1}"/>
          </ac:picMkLst>
        </pc:picChg>
        <pc:picChg chg="add mod">
          <ac:chgData name="PRINCE JOHNSON" userId="9366d7a8536f3ada" providerId="LiveId" clId="{1420D2A3-813D-4CEB-B747-F52C1270CB3F}" dt="2023-12-13T20:20:40.293" v="10242" actId="1076"/>
          <ac:picMkLst>
            <pc:docMk/>
            <pc:sldMk cId="290049424" sldId="270"/>
            <ac:picMk id="5" creationId="{5725159E-9590-EB3F-A370-94DDF05E79D6}"/>
          </ac:picMkLst>
        </pc:picChg>
        <pc:picChg chg="add del">
          <ac:chgData name="PRINCE JOHNSON" userId="9366d7a8536f3ada" providerId="LiveId" clId="{1420D2A3-813D-4CEB-B747-F52C1270CB3F}" dt="2023-12-11T18:12:13.985" v="2261" actId="478"/>
          <ac:picMkLst>
            <pc:docMk/>
            <pc:sldMk cId="290049424" sldId="270"/>
            <ac:picMk id="6" creationId="{2605C3FE-C062-374C-DE13-BE759C0A0B3E}"/>
          </ac:picMkLst>
        </pc:picChg>
        <pc:picChg chg="del">
          <ac:chgData name="PRINCE JOHNSON" userId="9366d7a8536f3ada" providerId="LiveId" clId="{1420D2A3-813D-4CEB-B747-F52C1270CB3F}" dt="2023-12-11T18:05:39.779" v="2074" actId="478"/>
          <ac:picMkLst>
            <pc:docMk/>
            <pc:sldMk cId="290049424" sldId="270"/>
            <ac:picMk id="8" creationId="{48D5921C-ED31-4D43-0CC5-87FF1DDDE272}"/>
          </ac:picMkLst>
        </pc:picChg>
        <pc:picChg chg="add del mod">
          <ac:chgData name="PRINCE JOHNSON" userId="9366d7a8536f3ada" providerId="LiveId" clId="{1420D2A3-813D-4CEB-B747-F52C1270CB3F}" dt="2023-12-13T20:20:14.472" v="10238" actId="478"/>
          <ac:picMkLst>
            <pc:docMk/>
            <pc:sldMk cId="290049424" sldId="270"/>
            <ac:picMk id="9" creationId="{5D2C2F4F-B93A-FFEE-6698-C90D0707AF15}"/>
          </ac:picMkLst>
        </pc:picChg>
        <pc:picChg chg="add del">
          <ac:chgData name="PRINCE JOHNSON" userId="9366d7a8536f3ada" providerId="LiveId" clId="{1420D2A3-813D-4CEB-B747-F52C1270CB3F}" dt="2023-12-11T18:10:32.710" v="2115" actId="478"/>
          <ac:picMkLst>
            <pc:docMk/>
            <pc:sldMk cId="290049424" sldId="270"/>
            <ac:picMk id="10" creationId="{EC040E57-7263-CC58-CAD7-20F7C75F09D6}"/>
          </ac:picMkLst>
        </pc:picChg>
        <pc:picChg chg="add del">
          <ac:chgData name="PRINCE JOHNSON" userId="9366d7a8536f3ada" providerId="LiveId" clId="{1420D2A3-813D-4CEB-B747-F52C1270CB3F}" dt="2023-12-11T18:12:19.126" v="2263" actId="478"/>
          <ac:picMkLst>
            <pc:docMk/>
            <pc:sldMk cId="290049424" sldId="270"/>
            <ac:picMk id="11" creationId="{E6341716-AFB5-70E2-A400-310A9FB12C64}"/>
          </ac:picMkLst>
        </pc:picChg>
        <pc:picChg chg="add del mod">
          <ac:chgData name="PRINCE JOHNSON" userId="9366d7a8536f3ada" providerId="LiveId" clId="{1420D2A3-813D-4CEB-B747-F52C1270CB3F}" dt="2023-12-13T20:20:10.925" v="10237" actId="478"/>
          <ac:picMkLst>
            <pc:docMk/>
            <pc:sldMk cId="290049424" sldId="270"/>
            <ac:picMk id="18" creationId="{4BB9144D-E453-D8F6-22CB-7EC7B15BCEA8}"/>
          </ac:picMkLst>
        </pc:picChg>
        <pc:picChg chg="add mod">
          <ac:chgData name="PRINCE JOHNSON" userId="9366d7a8536f3ada" providerId="LiveId" clId="{1420D2A3-813D-4CEB-B747-F52C1270CB3F}" dt="2023-12-13T20:20:54.071" v="10245" actId="1076"/>
          <ac:picMkLst>
            <pc:docMk/>
            <pc:sldMk cId="290049424" sldId="270"/>
            <ac:picMk id="20" creationId="{69C890E6-75E3-AE62-9383-622F71FBA3DA}"/>
          </ac:picMkLst>
        </pc:picChg>
        <pc:picChg chg="add mod">
          <ac:chgData name="PRINCE JOHNSON" userId="9366d7a8536f3ada" providerId="LiveId" clId="{1420D2A3-813D-4CEB-B747-F52C1270CB3F}" dt="2023-12-13T20:20:29.984" v="10240" actId="1076"/>
          <ac:picMkLst>
            <pc:docMk/>
            <pc:sldMk cId="290049424" sldId="270"/>
            <ac:picMk id="22" creationId="{A6082EF1-15DE-BC30-ADA5-F2AF26E8C2A7}"/>
          </ac:picMkLst>
        </pc:picChg>
      </pc:sldChg>
      <pc:sldChg chg="del">
        <pc:chgData name="PRINCE JOHNSON" userId="9366d7a8536f3ada" providerId="LiveId" clId="{1420D2A3-813D-4CEB-B747-F52C1270CB3F}" dt="2023-12-11T17:50:35.437" v="1670" actId="47"/>
        <pc:sldMkLst>
          <pc:docMk/>
          <pc:sldMk cId="1836687208" sldId="270"/>
        </pc:sldMkLst>
      </pc:sldChg>
      <pc:sldChg chg="del">
        <pc:chgData name="PRINCE JOHNSON" userId="9366d7a8536f3ada" providerId="LiveId" clId="{1420D2A3-813D-4CEB-B747-F52C1270CB3F}" dt="2023-12-11T17:50:37.261" v="1672" actId="47"/>
        <pc:sldMkLst>
          <pc:docMk/>
          <pc:sldMk cId="2647290339" sldId="271"/>
        </pc:sldMkLst>
      </pc:sldChg>
      <pc:sldChg chg="addSp delSp modSp add mod modAnim">
        <pc:chgData name="PRINCE JOHNSON" userId="9366d7a8536f3ada" providerId="LiveId" clId="{1420D2A3-813D-4CEB-B747-F52C1270CB3F}" dt="2023-12-14T00:08:32.754" v="11405" actId="1076"/>
        <pc:sldMkLst>
          <pc:docMk/>
          <pc:sldMk cId="3489037499" sldId="271"/>
        </pc:sldMkLst>
        <pc:spChg chg="mod">
          <ac:chgData name="PRINCE JOHNSON" userId="9366d7a8536f3ada" providerId="LiveId" clId="{1420D2A3-813D-4CEB-B747-F52C1270CB3F}" dt="2023-12-11T18:13:13.985" v="2280" actId="20577"/>
          <ac:spMkLst>
            <pc:docMk/>
            <pc:sldMk cId="3489037499" sldId="271"/>
            <ac:spMk id="2" creationId="{BC06D185-020C-8C05-6483-BBD0BE5D98FF}"/>
          </ac:spMkLst>
        </pc:spChg>
        <pc:spChg chg="mod">
          <ac:chgData name="PRINCE JOHNSON" userId="9366d7a8536f3ada" providerId="LiveId" clId="{1420D2A3-813D-4CEB-B747-F52C1270CB3F}" dt="2023-12-14T00:07:47.876" v="11402" actId="1076"/>
          <ac:spMkLst>
            <pc:docMk/>
            <pc:sldMk cId="3489037499" sldId="271"/>
            <ac:spMk id="12" creationId="{2CA7E876-1D78-EE5E-32F7-5201FA18DDEB}"/>
          </ac:spMkLst>
        </pc:spChg>
        <pc:spChg chg="mod">
          <ac:chgData name="PRINCE JOHNSON" userId="9366d7a8536f3ada" providerId="LiveId" clId="{1420D2A3-813D-4CEB-B747-F52C1270CB3F}" dt="2023-12-14T00:08:24.558" v="11404" actId="1076"/>
          <ac:spMkLst>
            <pc:docMk/>
            <pc:sldMk cId="3489037499" sldId="271"/>
            <ac:spMk id="13" creationId="{C38FA9CD-2FD8-FBD0-1D86-4A553C591264}"/>
          </ac:spMkLst>
        </pc:spChg>
        <pc:spChg chg="mod">
          <ac:chgData name="PRINCE JOHNSON" userId="9366d7a8536f3ada" providerId="LiveId" clId="{1420D2A3-813D-4CEB-B747-F52C1270CB3F}" dt="2023-12-14T00:08:32.754" v="11405" actId="1076"/>
          <ac:spMkLst>
            <pc:docMk/>
            <pc:sldMk cId="3489037499" sldId="271"/>
            <ac:spMk id="14" creationId="{411659EA-1AF3-AEC0-CD95-ABA555962ECC}"/>
          </ac:spMkLst>
        </pc:spChg>
        <pc:spChg chg="del mod">
          <ac:chgData name="PRINCE JOHNSON" userId="9366d7a8536f3ada" providerId="LiveId" clId="{1420D2A3-813D-4CEB-B747-F52C1270CB3F}" dt="2023-12-13T20:22:17.754" v="10290" actId="478"/>
          <ac:spMkLst>
            <pc:docMk/>
            <pc:sldMk cId="3489037499" sldId="271"/>
            <ac:spMk id="15" creationId="{65C80943-F8D2-7F80-4FFE-3F3554A2BC38}"/>
          </ac:spMkLst>
        </pc:spChg>
        <pc:spChg chg="del mod">
          <ac:chgData name="PRINCE JOHNSON" userId="9366d7a8536f3ada" providerId="LiveId" clId="{1420D2A3-813D-4CEB-B747-F52C1270CB3F}" dt="2023-12-13T20:22:15.860" v="10289" actId="478"/>
          <ac:spMkLst>
            <pc:docMk/>
            <pc:sldMk cId="3489037499" sldId="271"/>
            <ac:spMk id="16" creationId="{C82F703D-F9B8-9341-7CE8-6A82050C9786}"/>
          </ac:spMkLst>
        </pc:spChg>
        <pc:picChg chg="add mod">
          <ac:chgData name="PRINCE JOHNSON" userId="9366d7a8536f3ada" providerId="LiveId" clId="{1420D2A3-813D-4CEB-B747-F52C1270CB3F}" dt="2023-12-14T00:07:47.876" v="11402" actId="1076"/>
          <ac:picMkLst>
            <pc:docMk/>
            <pc:sldMk cId="3489037499" sldId="271"/>
            <ac:picMk id="4" creationId="{4538A8D5-C14D-F923-6305-8C492868E608}"/>
          </ac:picMkLst>
        </pc:picChg>
        <pc:picChg chg="del mod">
          <ac:chgData name="PRINCE JOHNSON" userId="9366d7a8536f3ada" providerId="LiveId" clId="{1420D2A3-813D-4CEB-B747-F52C1270CB3F}" dt="2023-12-11T18:18:11.209" v="2542" actId="478"/>
          <ac:picMkLst>
            <pc:docMk/>
            <pc:sldMk cId="3489037499" sldId="271"/>
            <ac:picMk id="5" creationId="{5725159E-9590-EB3F-A370-94DDF05E79D6}"/>
          </ac:picMkLst>
        </pc:picChg>
        <pc:picChg chg="add mod">
          <ac:chgData name="PRINCE JOHNSON" userId="9366d7a8536f3ada" providerId="LiveId" clId="{1420D2A3-813D-4CEB-B747-F52C1270CB3F}" dt="2023-12-14T00:08:32.754" v="11405" actId="1076"/>
          <ac:picMkLst>
            <pc:docMk/>
            <pc:sldMk cId="3489037499" sldId="271"/>
            <ac:picMk id="7" creationId="{7F0B6EF7-2E26-B268-7621-9ED828FA773F}"/>
          </ac:picMkLst>
        </pc:picChg>
        <pc:picChg chg="del">
          <ac:chgData name="PRINCE JOHNSON" userId="9366d7a8536f3ada" providerId="LiveId" clId="{1420D2A3-813D-4CEB-B747-F52C1270CB3F}" dt="2023-12-11T18:19:25.166" v="2636" actId="478"/>
          <ac:picMkLst>
            <pc:docMk/>
            <pc:sldMk cId="3489037499" sldId="271"/>
            <ac:picMk id="9" creationId="{5D2C2F4F-B93A-FFEE-6698-C90D0707AF15}"/>
          </ac:picMkLst>
        </pc:picChg>
        <pc:picChg chg="add del mod">
          <ac:chgData name="PRINCE JOHNSON" userId="9366d7a8536f3ada" providerId="LiveId" clId="{1420D2A3-813D-4CEB-B747-F52C1270CB3F}" dt="2023-12-13T20:22:15.860" v="10289" actId="478"/>
          <ac:picMkLst>
            <pc:docMk/>
            <pc:sldMk cId="3489037499" sldId="271"/>
            <ac:picMk id="10" creationId="{643E58B7-7122-632E-641E-94261235AE17}"/>
          </ac:picMkLst>
        </pc:picChg>
        <pc:picChg chg="add mod">
          <ac:chgData name="PRINCE JOHNSON" userId="9366d7a8536f3ada" providerId="LiveId" clId="{1420D2A3-813D-4CEB-B747-F52C1270CB3F}" dt="2023-12-14T00:08:24.558" v="11404" actId="1076"/>
          <ac:picMkLst>
            <pc:docMk/>
            <pc:sldMk cId="3489037499" sldId="271"/>
            <ac:picMk id="17" creationId="{6ED5BED7-DFC5-3810-3457-0EC414C2D88A}"/>
          </ac:picMkLst>
        </pc:picChg>
        <pc:picChg chg="del mod">
          <ac:chgData name="PRINCE JOHNSON" userId="9366d7a8536f3ada" providerId="LiveId" clId="{1420D2A3-813D-4CEB-B747-F52C1270CB3F}" dt="2023-12-11T18:18:54.727" v="2580" actId="478"/>
          <ac:picMkLst>
            <pc:docMk/>
            <pc:sldMk cId="3489037499" sldId="271"/>
            <ac:picMk id="18" creationId="{4BB9144D-E453-D8F6-22CB-7EC7B15BCEA8}"/>
          </ac:picMkLst>
        </pc:picChg>
        <pc:picChg chg="del">
          <ac:chgData name="PRINCE JOHNSON" userId="9366d7a8536f3ada" providerId="LiveId" clId="{1420D2A3-813D-4CEB-B747-F52C1270CB3F}" dt="2023-12-11T18:16:08.634" v="2534" actId="478"/>
          <ac:picMkLst>
            <pc:docMk/>
            <pc:sldMk cId="3489037499" sldId="271"/>
            <ac:picMk id="20" creationId="{69C890E6-75E3-AE62-9383-622F71FBA3DA}"/>
          </ac:picMkLst>
        </pc:picChg>
        <pc:picChg chg="add del mod">
          <ac:chgData name="PRINCE JOHNSON" userId="9366d7a8536f3ada" providerId="LiveId" clId="{1420D2A3-813D-4CEB-B747-F52C1270CB3F}" dt="2023-12-13T20:22:17.754" v="10290" actId="478"/>
          <ac:picMkLst>
            <pc:docMk/>
            <pc:sldMk cId="3489037499" sldId="271"/>
            <ac:picMk id="21" creationId="{94B9F1E4-A0C8-B5C3-3020-1D9291B181EB}"/>
          </ac:picMkLst>
        </pc:picChg>
        <pc:picChg chg="del mod">
          <ac:chgData name="PRINCE JOHNSON" userId="9366d7a8536f3ada" providerId="LiveId" clId="{1420D2A3-813D-4CEB-B747-F52C1270CB3F}" dt="2023-12-11T18:18:28.521" v="2550" actId="478"/>
          <ac:picMkLst>
            <pc:docMk/>
            <pc:sldMk cId="3489037499" sldId="271"/>
            <ac:picMk id="22" creationId="{A6082EF1-15DE-BC30-ADA5-F2AF26E8C2A7}"/>
          </ac:picMkLst>
        </pc:picChg>
      </pc:sldChg>
      <pc:sldChg chg="modSp add del mod">
        <pc:chgData name="PRINCE JOHNSON" userId="9366d7a8536f3ada" providerId="LiveId" clId="{1420D2A3-813D-4CEB-B747-F52C1270CB3F}" dt="2023-12-11T18:20:13.502" v="2718" actId="47"/>
        <pc:sldMkLst>
          <pc:docMk/>
          <pc:sldMk cId="1588762515" sldId="272"/>
        </pc:sldMkLst>
        <pc:spChg chg="mod">
          <ac:chgData name="PRINCE JOHNSON" userId="9366d7a8536f3ada" providerId="LiveId" clId="{1420D2A3-813D-4CEB-B747-F52C1270CB3F}" dt="2023-12-11T18:13:20.254" v="2296" actId="20577"/>
          <ac:spMkLst>
            <pc:docMk/>
            <pc:sldMk cId="1588762515" sldId="272"/>
            <ac:spMk id="2" creationId="{BC06D185-020C-8C05-6483-BBD0BE5D98FF}"/>
          </ac:spMkLst>
        </pc:spChg>
      </pc:sldChg>
      <pc:sldChg chg="del">
        <pc:chgData name="PRINCE JOHNSON" userId="9366d7a8536f3ada" providerId="LiveId" clId="{1420D2A3-813D-4CEB-B747-F52C1270CB3F}" dt="2023-12-11T17:50:38.470" v="1674" actId="47"/>
        <pc:sldMkLst>
          <pc:docMk/>
          <pc:sldMk cId="3233478194" sldId="272"/>
        </pc:sldMkLst>
      </pc:sldChg>
      <pc:sldChg chg="addSp delSp modSp add mod modAnim modNotesTx">
        <pc:chgData name="PRINCE JOHNSON" userId="9366d7a8536f3ada" providerId="LiveId" clId="{1420D2A3-813D-4CEB-B747-F52C1270CB3F}" dt="2023-12-14T00:09:45.167" v="11413" actId="1076"/>
        <pc:sldMkLst>
          <pc:docMk/>
          <pc:sldMk cId="2857884690" sldId="273"/>
        </pc:sldMkLst>
        <pc:spChg chg="mod">
          <ac:chgData name="PRINCE JOHNSON" userId="9366d7a8536f3ada" providerId="LiveId" clId="{1420D2A3-813D-4CEB-B747-F52C1270CB3F}" dt="2023-12-11T18:20:16.647" v="2725" actId="20577"/>
          <ac:spMkLst>
            <pc:docMk/>
            <pc:sldMk cId="2857884690" sldId="273"/>
            <ac:spMk id="2" creationId="{BC06D185-020C-8C05-6483-BBD0BE5D98FF}"/>
          </ac:spMkLst>
        </pc:spChg>
        <pc:spChg chg="del mod">
          <ac:chgData name="PRINCE JOHNSON" userId="9366d7a8536f3ada" providerId="LiveId" clId="{1420D2A3-813D-4CEB-B747-F52C1270CB3F}" dt="2023-12-13T20:22:42.956" v="10297" actId="478"/>
          <ac:spMkLst>
            <pc:docMk/>
            <pc:sldMk cId="2857884690" sldId="273"/>
            <ac:spMk id="12" creationId="{2CA7E876-1D78-EE5E-32F7-5201FA18DDEB}"/>
          </ac:spMkLst>
        </pc:spChg>
        <pc:spChg chg="mod">
          <ac:chgData name="PRINCE JOHNSON" userId="9366d7a8536f3ada" providerId="LiveId" clId="{1420D2A3-813D-4CEB-B747-F52C1270CB3F}" dt="2023-12-14T00:09:45.167" v="11413" actId="1076"/>
          <ac:spMkLst>
            <pc:docMk/>
            <pc:sldMk cId="2857884690" sldId="273"/>
            <ac:spMk id="13" creationId="{C38FA9CD-2FD8-FBD0-1D86-4A553C591264}"/>
          </ac:spMkLst>
        </pc:spChg>
        <pc:spChg chg="mod">
          <ac:chgData name="PRINCE JOHNSON" userId="9366d7a8536f3ada" providerId="LiveId" clId="{1420D2A3-813D-4CEB-B747-F52C1270CB3F}" dt="2023-12-14T00:09:45.167" v="11413" actId="1076"/>
          <ac:spMkLst>
            <pc:docMk/>
            <pc:sldMk cId="2857884690" sldId="273"/>
            <ac:spMk id="14" creationId="{411659EA-1AF3-AEC0-CD95-ABA555962ECC}"/>
          </ac:spMkLst>
        </pc:spChg>
        <pc:spChg chg="del mod">
          <ac:chgData name="PRINCE JOHNSON" userId="9366d7a8536f3ada" providerId="LiveId" clId="{1420D2A3-813D-4CEB-B747-F52C1270CB3F}" dt="2023-12-13T20:23:18.420" v="10298" actId="478"/>
          <ac:spMkLst>
            <pc:docMk/>
            <pc:sldMk cId="2857884690" sldId="273"/>
            <ac:spMk id="15" creationId="{65C80943-F8D2-7F80-4FFE-3F3554A2BC38}"/>
          </ac:spMkLst>
        </pc:spChg>
        <pc:spChg chg="mod">
          <ac:chgData name="PRINCE JOHNSON" userId="9366d7a8536f3ada" providerId="LiveId" clId="{1420D2A3-813D-4CEB-B747-F52C1270CB3F}" dt="2023-12-14T00:09:45.167" v="11413" actId="1076"/>
          <ac:spMkLst>
            <pc:docMk/>
            <pc:sldMk cId="2857884690" sldId="273"/>
            <ac:spMk id="16" creationId="{C82F703D-F9B8-9341-7CE8-6A82050C9786}"/>
          </ac:spMkLst>
        </pc:spChg>
        <pc:spChg chg="add del mod">
          <ac:chgData name="PRINCE JOHNSON" userId="9366d7a8536f3ada" providerId="LiveId" clId="{1420D2A3-813D-4CEB-B747-F52C1270CB3F}" dt="2023-12-11T18:39:37.934" v="3313" actId="478"/>
          <ac:spMkLst>
            <pc:docMk/>
            <pc:sldMk cId="2857884690" sldId="273"/>
            <ac:spMk id="23" creationId="{41859B12-6E63-0FAC-FD3A-E75F4282DE6A}"/>
          </ac:spMkLst>
        </pc:spChg>
        <pc:picChg chg="add del mod">
          <ac:chgData name="PRINCE JOHNSON" userId="9366d7a8536f3ada" providerId="LiveId" clId="{1420D2A3-813D-4CEB-B747-F52C1270CB3F}" dt="2023-12-13T20:22:42.956" v="10297" actId="478"/>
          <ac:picMkLst>
            <pc:docMk/>
            <pc:sldMk cId="2857884690" sldId="273"/>
            <ac:picMk id="3" creationId="{2F808E3D-AEE9-46CE-D7D0-D828C6C4A4DE}"/>
          </ac:picMkLst>
        </pc:picChg>
        <pc:picChg chg="del">
          <ac:chgData name="PRINCE JOHNSON" userId="9366d7a8536f3ada" providerId="LiveId" clId="{1420D2A3-813D-4CEB-B747-F52C1270CB3F}" dt="2023-12-11T18:22:23.729" v="2866" actId="478"/>
          <ac:picMkLst>
            <pc:docMk/>
            <pc:sldMk cId="2857884690" sldId="273"/>
            <ac:picMk id="4" creationId="{4538A8D5-C14D-F923-6305-8C492868E608}"/>
          </ac:picMkLst>
        </pc:picChg>
        <pc:picChg chg="add mod">
          <ac:chgData name="PRINCE JOHNSON" userId="9366d7a8536f3ada" providerId="LiveId" clId="{1420D2A3-813D-4CEB-B747-F52C1270CB3F}" dt="2023-12-14T00:09:45.167" v="11413" actId="1076"/>
          <ac:picMkLst>
            <pc:docMk/>
            <pc:sldMk cId="2857884690" sldId="273"/>
            <ac:picMk id="5" creationId="{FBACEE1C-FEF0-46BD-F205-1B0F1888F795}"/>
          </ac:picMkLst>
        </pc:picChg>
        <pc:picChg chg="del">
          <ac:chgData name="PRINCE JOHNSON" userId="9366d7a8536f3ada" providerId="LiveId" clId="{1420D2A3-813D-4CEB-B747-F52C1270CB3F}" dt="2023-12-11T18:23:39.274" v="2881" actId="478"/>
          <ac:picMkLst>
            <pc:docMk/>
            <pc:sldMk cId="2857884690" sldId="273"/>
            <ac:picMk id="7" creationId="{7F0B6EF7-2E26-B268-7621-9ED828FA773F}"/>
          </ac:picMkLst>
        </pc:picChg>
        <pc:picChg chg="add mod">
          <ac:chgData name="PRINCE JOHNSON" userId="9366d7a8536f3ada" providerId="LiveId" clId="{1420D2A3-813D-4CEB-B747-F52C1270CB3F}" dt="2023-12-14T00:09:45.167" v="11413" actId="1076"/>
          <ac:picMkLst>
            <pc:docMk/>
            <pc:sldMk cId="2857884690" sldId="273"/>
            <ac:picMk id="8" creationId="{868E803C-066D-6956-8048-B266CB2233F0}"/>
          </ac:picMkLst>
        </pc:picChg>
        <pc:picChg chg="del">
          <ac:chgData name="PRINCE JOHNSON" userId="9366d7a8536f3ada" providerId="LiveId" clId="{1420D2A3-813D-4CEB-B747-F52C1270CB3F}" dt="2023-12-11T18:23:39.274" v="2881" actId="478"/>
          <ac:picMkLst>
            <pc:docMk/>
            <pc:sldMk cId="2857884690" sldId="273"/>
            <ac:picMk id="10" creationId="{643E58B7-7122-632E-641E-94261235AE17}"/>
          </ac:picMkLst>
        </pc:picChg>
        <pc:picChg chg="add del mod">
          <ac:chgData name="PRINCE JOHNSON" userId="9366d7a8536f3ada" providerId="LiveId" clId="{1420D2A3-813D-4CEB-B747-F52C1270CB3F}" dt="2023-12-11T18:28:09.110" v="2954" actId="478"/>
          <ac:picMkLst>
            <pc:docMk/>
            <pc:sldMk cId="2857884690" sldId="273"/>
            <ac:picMk id="11" creationId="{DB7B4AC1-5CA3-66F8-7B72-3C453C5249C0}"/>
          </ac:picMkLst>
        </pc:picChg>
        <pc:picChg chg="del">
          <ac:chgData name="PRINCE JOHNSON" userId="9366d7a8536f3ada" providerId="LiveId" clId="{1420D2A3-813D-4CEB-B747-F52C1270CB3F}" dt="2023-12-11T18:23:10.487" v="2871" actId="478"/>
          <ac:picMkLst>
            <pc:docMk/>
            <pc:sldMk cId="2857884690" sldId="273"/>
            <ac:picMk id="17" creationId="{6ED5BED7-DFC5-3810-3457-0EC414C2D88A}"/>
          </ac:picMkLst>
        </pc:picChg>
        <pc:picChg chg="add del mod">
          <ac:chgData name="PRINCE JOHNSON" userId="9366d7a8536f3ada" providerId="LiveId" clId="{1420D2A3-813D-4CEB-B747-F52C1270CB3F}" dt="2023-12-13T20:23:18.420" v="10298" actId="478"/>
          <ac:picMkLst>
            <pc:docMk/>
            <pc:sldMk cId="2857884690" sldId="273"/>
            <ac:picMk id="19" creationId="{CEC9A1CE-0F09-97AC-8C14-0A1A6C0D8DC4}"/>
          </ac:picMkLst>
        </pc:picChg>
        <pc:picChg chg="del">
          <ac:chgData name="PRINCE JOHNSON" userId="9366d7a8536f3ada" providerId="LiveId" clId="{1420D2A3-813D-4CEB-B747-F52C1270CB3F}" dt="2023-12-11T18:23:39.274" v="2881" actId="478"/>
          <ac:picMkLst>
            <pc:docMk/>
            <pc:sldMk cId="2857884690" sldId="273"/>
            <ac:picMk id="21" creationId="{94B9F1E4-A0C8-B5C3-3020-1D9291B181EB}"/>
          </ac:picMkLst>
        </pc:picChg>
        <pc:picChg chg="add mod">
          <ac:chgData name="PRINCE JOHNSON" userId="9366d7a8536f3ada" providerId="LiveId" clId="{1420D2A3-813D-4CEB-B747-F52C1270CB3F}" dt="2023-12-14T00:09:45.167" v="11413" actId="1076"/>
          <ac:picMkLst>
            <pc:docMk/>
            <pc:sldMk cId="2857884690" sldId="273"/>
            <ac:picMk id="22" creationId="{5AB3DAC0-9801-F46B-F1AF-5A4F7F266E94}"/>
          </ac:picMkLst>
        </pc:picChg>
      </pc:sldChg>
      <pc:sldChg chg="del">
        <pc:chgData name="PRINCE JOHNSON" userId="9366d7a8536f3ada" providerId="LiveId" clId="{1420D2A3-813D-4CEB-B747-F52C1270CB3F}" dt="2023-12-11T17:50:37.945" v="1673" actId="47"/>
        <pc:sldMkLst>
          <pc:docMk/>
          <pc:sldMk cId="2882566582" sldId="273"/>
        </pc:sldMkLst>
      </pc:sldChg>
      <pc:sldChg chg="addSp delSp modSp add mod ord setBg modAnim modNotesTx">
        <pc:chgData name="PRINCE JOHNSON" userId="9366d7a8536f3ada" providerId="LiveId" clId="{1420D2A3-813D-4CEB-B747-F52C1270CB3F}" dt="2023-12-14T02:27:52.861" v="13543" actId="207"/>
        <pc:sldMkLst>
          <pc:docMk/>
          <pc:sldMk cId="3425870196" sldId="274"/>
        </pc:sldMkLst>
        <pc:spChg chg="mod">
          <ac:chgData name="PRINCE JOHNSON" userId="9366d7a8536f3ada" providerId="LiveId" clId="{1420D2A3-813D-4CEB-B747-F52C1270CB3F}" dt="2023-12-13T16:33:45.946" v="6485" actId="20577"/>
          <ac:spMkLst>
            <pc:docMk/>
            <pc:sldMk cId="3425870196" sldId="274"/>
            <ac:spMk id="2" creationId="{BC06D185-020C-8C05-6483-BBD0BE5D98FF}"/>
          </ac:spMkLst>
        </pc:spChg>
        <pc:spChg chg="add del mod ord">
          <ac:chgData name="PRINCE JOHNSON" userId="9366d7a8536f3ada" providerId="LiveId" clId="{1420D2A3-813D-4CEB-B747-F52C1270CB3F}" dt="2023-12-11T18:37:41.054" v="3297" actId="478"/>
          <ac:spMkLst>
            <pc:docMk/>
            <pc:sldMk cId="3425870196" sldId="274"/>
            <ac:spMk id="7" creationId="{4AB69DBB-5244-162A-8916-E76A2B1EFFD3}"/>
          </ac:spMkLst>
        </pc:spChg>
        <pc:spChg chg="add del mod">
          <ac:chgData name="PRINCE JOHNSON" userId="9366d7a8536f3ada" providerId="LiveId" clId="{1420D2A3-813D-4CEB-B747-F52C1270CB3F}" dt="2023-12-11T18:37:43.662" v="3299" actId="478"/>
          <ac:spMkLst>
            <pc:docMk/>
            <pc:sldMk cId="3425870196" sldId="274"/>
            <ac:spMk id="9" creationId="{9F360A20-F95F-7B19-53BC-EC81AA95ECA0}"/>
          </ac:spMkLst>
        </pc:spChg>
        <pc:spChg chg="add del mod ord">
          <ac:chgData name="PRINCE JOHNSON" userId="9366d7a8536f3ada" providerId="LiveId" clId="{1420D2A3-813D-4CEB-B747-F52C1270CB3F}" dt="2023-12-11T18:39:56.401" v="3345" actId="478"/>
          <ac:spMkLst>
            <pc:docMk/>
            <pc:sldMk cId="3425870196" sldId="274"/>
            <ac:spMk id="12" creationId="{2CA7E876-1D78-EE5E-32F7-5201FA18DDEB}"/>
          </ac:spMkLst>
        </pc:spChg>
        <pc:spChg chg="add del mod">
          <ac:chgData name="PRINCE JOHNSON" userId="9366d7a8536f3ada" providerId="LiveId" clId="{1420D2A3-813D-4CEB-B747-F52C1270CB3F}" dt="2023-12-13T16:24:19.159" v="6307" actId="478"/>
          <ac:spMkLst>
            <pc:docMk/>
            <pc:sldMk cId="3425870196" sldId="274"/>
            <ac:spMk id="13" creationId="{B87A209F-9C55-0F81-8199-8556E4E89AF9}"/>
          </ac:spMkLst>
        </pc:spChg>
        <pc:spChg chg="del">
          <ac:chgData name="PRINCE JOHNSON" userId="9366d7a8536f3ada" providerId="LiveId" clId="{1420D2A3-813D-4CEB-B747-F52C1270CB3F}" dt="2023-12-11T18:32:08.163" v="3032" actId="478"/>
          <ac:spMkLst>
            <pc:docMk/>
            <pc:sldMk cId="3425870196" sldId="274"/>
            <ac:spMk id="13" creationId="{C38FA9CD-2FD8-FBD0-1D86-4A553C591264}"/>
          </ac:spMkLst>
        </pc:spChg>
        <pc:spChg chg="del">
          <ac:chgData name="PRINCE JOHNSON" userId="9366d7a8536f3ada" providerId="LiveId" clId="{1420D2A3-813D-4CEB-B747-F52C1270CB3F}" dt="2023-12-11T18:32:03.817" v="3030" actId="478"/>
          <ac:spMkLst>
            <pc:docMk/>
            <pc:sldMk cId="3425870196" sldId="274"/>
            <ac:spMk id="14" creationId="{411659EA-1AF3-AEC0-CD95-ABA555962ECC}"/>
          </ac:spMkLst>
        </pc:spChg>
        <pc:spChg chg="add del mod">
          <ac:chgData name="PRINCE JOHNSON" userId="9366d7a8536f3ada" providerId="LiveId" clId="{1420D2A3-813D-4CEB-B747-F52C1270CB3F}" dt="2023-12-13T16:24:57.566" v="6312" actId="478"/>
          <ac:spMkLst>
            <pc:docMk/>
            <pc:sldMk cId="3425870196" sldId="274"/>
            <ac:spMk id="14" creationId="{9F38B186-D004-F244-0E29-AD2AE0A0B1A9}"/>
          </ac:spMkLst>
        </pc:spChg>
        <pc:spChg chg="add del mod">
          <ac:chgData name="PRINCE JOHNSON" userId="9366d7a8536f3ada" providerId="LiveId" clId="{1420D2A3-813D-4CEB-B747-F52C1270CB3F}" dt="2023-12-13T16:33:11.767" v="6439" actId="478"/>
          <ac:spMkLst>
            <pc:docMk/>
            <pc:sldMk cId="3425870196" sldId="274"/>
            <ac:spMk id="15" creationId="{2DED197D-E3CF-45E0-CD08-A16BF10FBEBC}"/>
          </ac:spMkLst>
        </pc:spChg>
        <pc:spChg chg="del">
          <ac:chgData name="PRINCE JOHNSON" userId="9366d7a8536f3ada" providerId="LiveId" clId="{1420D2A3-813D-4CEB-B747-F52C1270CB3F}" dt="2023-12-11T18:32:03.817" v="3030" actId="478"/>
          <ac:spMkLst>
            <pc:docMk/>
            <pc:sldMk cId="3425870196" sldId="274"/>
            <ac:spMk id="15" creationId="{65C80943-F8D2-7F80-4FFE-3F3554A2BC38}"/>
          </ac:spMkLst>
        </pc:spChg>
        <pc:spChg chg="add del mod">
          <ac:chgData name="PRINCE JOHNSON" userId="9366d7a8536f3ada" providerId="LiveId" clId="{1420D2A3-813D-4CEB-B747-F52C1270CB3F}" dt="2023-12-13T16:33:14.115" v="6441" actId="478"/>
          <ac:spMkLst>
            <pc:docMk/>
            <pc:sldMk cId="3425870196" sldId="274"/>
            <ac:spMk id="16" creationId="{641A48EB-4FA7-E966-3A8D-3C69EDC106E4}"/>
          </ac:spMkLst>
        </pc:spChg>
        <pc:spChg chg="del">
          <ac:chgData name="PRINCE JOHNSON" userId="9366d7a8536f3ada" providerId="LiveId" clId="{1420D2A3-813D-4CEB-B747-F52C1270CB3F}" dt="2023-12-11T18:32:03.817" v="3030" actId="478"/>
          <ac:spMkLst>
            <pc:docMk/>
            <pc:sldMk cId="3425870196" sldId="274"/>
            <ac:spMk id="16" creationId="{C82F703D-F9B8-9341-7CE8-6A82050C9786}"/>
          </ac:spMkLst>
        </pc:spChg>
        <pc:spChg chg="add del mod">
          <ac:chgData name="PRINCE JOHNSON" userId="9366d7a8536f3ada" providerId="LiveId" clId="{1420D2A3-813D-4CEB-B747-F52C1270CB3F}" dt="2023-12-13T16:33:12.785" v="6440" actId="478"/>
          <ac:spMkLst>
            <pc:docMk/>
            <pc:sldMk cId="3425870196" sldId="274"/>
            <ac:spMk id="17" creationId="{F5D842E6-D1FA-D2B8-F06B-9B3E8E7E2BCB}"/>
          </ac:spMkLst>
        </pc:spChg>
        <pc:spChg chg="add mod">
          <ac:chgData name="PRINCE JOHNSON" userId="9366d7a8536f3ada" providerId="LiveId" clId="{1420D2A3-813D-4CEB-B747-F52C1270CB3F}" dt="2023-12-13T16:23:04.128" v="6244" actId="1076"/>
          <ac:spMkLst>
            <pc:docMk/>
            <pc:sldMk cId="3425870196" sldId="274"/>
            <ac:spMk id="18" creationId="{D03E9090-A867-1184-8A05-B069ED4A44C4}"/>
          </ac:spMkLst>
        </pc:spChg>
        <pc:spChg chg="add del mod">
          <ac:chgData name="PRINCE JOHNSON" userId="9366d7a8536f3ada" providerId="LiveId" clId="{1420D2A3-813D-4CEB-B747-F52C1270CB3F}" dt="2023-12-14T01:01:03.863" v="11491" actId="478"/>
          <ac:spMkLst>
            <pc:docMk/>
            <pc:sldMk cId="3425870196" sldId="274"/>
            <ac:spMk id="19" creationId="{64D934B1-43ED-2BD6-B2CE-5312BE366474}"/>
          </ac:spMkLst>
        </pc:spChg>
        <pc:spChg chg="add del mod">
          <ac:chgData name="PRINCE JOHNSON" userId="9366d7a8536f3ada" providerId="LiveId" clId="{1420D2A3-813D-4CEB-B747-F52C1270CB3F}" dt="2023-12-14T01:04:28.481" v="11538" actId="478"/>
          <ac:spMkLst>
            <pc:docMk/>
            <pc:sldMk cId="3425870196" sldId="274"/>
            <ac:spMk id="20" creationId="{C366356F-7140-4D20-BAB9-E20FA96BEC6A}"/>
          </ac:spMkLst>
        </pc:spChg>
        <pc:spChg chg="add mod">
          <ac:chgData name="PRINCE JOHNSON" userId="9366d7a8536f3ada" providerId="LiveId" clId="{1420D2A3-813D-4CEB-B747-F52C1270CB3F}" dt="2023-12-14T01:01:06.204" v="11492" actId="1076"/>
          <ac:spMkLst>
            <pc:docMk/>
            <pc:sldMk cId="3425870196" sldId="274"/>
            <ac:spMk id="21" creationId="{99244475-1728-F986-8011-20D71444B0E8}"/>
          </ac:spMkLst>
        </pc:spChg>
        <pc:spChg chg="add del">
          <ac:chgData name="PRINCE JOHNSON" userId="9366d7a8536f3ada" providerId="LiveId" clId="{1420D2A3-813D-4CEB-B747-F52C1270CB3F}" dt="2023-12-11T18:38:29.613" v="3305" actId="22"/>
          <ac:spMkLst>
            <pc:docMk/>
            <pc:sldMk cId="3425870196" sldId="274"/>
            <ac:spMk id="22" creationId="{F485C508-82C6-1F30-A2ED-C987AED3AE5D}"/>
          </ac:spMkLst>
        </pc:spChg>
        <pc:spChg chg="add mod">
          <ac:chgData name="PRINCE JOHNSON" userId="9366d7a8536f3ada" providerId="LiveId" clId="{1420D2A3-813D-4CEB-B747-F52C1270CB3F}" dt="2023-12-13T20:13:00.698" v="9881" actId="1076"/>
          <ac:spMkLst>
            <pc:docMk/>
            <pc:sldMk cId="3425870196" sldId="274"/>
            <ac:spMk id="25" creationId="{E83BEBBB-D2E2-0479-CCCB-FD18FA45BAC7}"/>
          </ac:spMkLst>
        </pc:spChg>
        <pc:spChg chg="add del mod">
          <ac:chgData name="PRINCE JOHNSON" userId="9366d7a8536f3ada" providerId="LiveId" clId="{1420D2A3-813D-4CEB-B747-F52C1270CB3F}" dt="2023-12-14T01:03:34.194" v="11530" actId="478"/>
          <ac:spMkLst>
            <pc:docMk/>
            <pc:sldMk cId="3425870196" sldId="274"/>
            <ac:spMk id="30" creationId="{4CA5D6D0-B828-EA79-11CB-07A98B7420BE}"/>
          </ac:spMkLst>
        </pc:spChg>
        <pc:spChg chg="add mod">
          <ac:chgData name="PRINCE JOHNSON" userId="9366d7a8536f3ada" providerId="LiveId" clId="{1420D2A3-813D-4CEB-B747-F52C1270CB3F}" dt="2023-12-14T01:05:17.867" v="11543" actId="1076"/>
          <ac:spMkLst>
            <pc:docMk/>
            <pc:sldMk cId="3425870196" sldId="274"/>
            <ac:spMk id="31" creationId="{7DB32520-94B1-8C97-9076-8409488703D2}"/>
          </ac:spMkLst>
        </pc:spChg>
        <pc:picChg chg="del">
          <ac:chgData name="PRINCE JOHNSON" userId="9366d7a8536f3ada" providerId="LiveId" clId="{1420D2A3-813D-4CEB-B747-F52C1270CB3F}" dt="2023-12-11T18:32:06.697" v="3031" actId="478"/>
          <ac:picMkLst>
            <pc:docMk/>
            <pc:sldMk cId="3425870196" sldId="274"/>
            <ac:picMk id="4" creationId="{A81F04DC-12EE-6331-2A94-8BFD20FAB8C1}"/>
          </ac:picMkLst>
        </pc:picChg>
        <pc:picChg chg="add del mod">
          <ac:chgData name="PRINCE JOHNSON" userId="9366d7a8536f3ada" providerId="LiveId" clId="{1420D2A3-813D-4CEB-B747-F52C1270CB3F}" dt="2023-12-13T16:24:21.880" v="6308" actId="478"/>
          <ac:picMkLst>
            <pc:docMk/>
            <pc:sldMk cId="3425870196" sldId="274"/>
            <ac:picMk id="4" creationId="{A92BFE57-25DB-96D7-E376-D4E5992EBE91}"/>
          </ac:picMkLst>
        </pc:picChg>
        <pc:picChg chg="add del mod">
          <ac:chgData name="PRINCE JOHNSON" userId="9366d7a8536f3ada" providerId="LiveId" clId="{1420D2A3-813D-4CEB-B747-F52C1270CB3F}" dt="2023-12-11T18:40:24.518" v="3413" actId="478"/>
          <ac:picMkLst>
            <pc:docMk/>
            <pc:sldMk cId="3425870196" sldId="274"/>
            <ac:picMk id="5" creationId="{2DB06D2D-F502-EF6E-FEFD-F89CE1F2FAFB}"/>
          </ac:picMkLst>
        </pc:picChg>
        <pc:picChg chg="del">
          <ac:chgData name="PRINCE JOHNSON" userId="9366d7a8536f3ada" providerId="LiveId" clId="{1420D2A3-813D-4CEB-B747-F52C1270CB3F}" dt="2023-12-11T18:32:06.697" v="3031" actId="478"/>
          <ac:picMkLst>
            <pc:docMk/>
            <pc:sldMk cId="3425870196" sldId="274"/>
            <ac:picMk id="6" creationId="{2605C3FE-C062-374C-DE13-BE759C0A0B3E}"/>
          </ac:picMkLst>
        </pc:picChg>
        <pc:picChg chg="add del mod">
          <ac:chgData name="PRINCE JOHNSON" userId="9366d7a8536f3ada" providerId="LiveId" clId="{1420D2A3-813D-4CEB-B747-F52C1270CB3F}" dt="2023-12-13T16:22:12.617" v="6216" actId="478"/>
          <ac:picMkLst>
            <pc:docMk/>
            <pc:sldMk cId="3425870196" sldId="274"/>
            <ac:picMk id="6" creationId="{32B2CE9F-1B10-D976-558B-A4AFEDD01745}"/>
          </ac:picMkLst>
        </pc:picChg>
        <pc:picChg chg="del mod">
          <ac:chgData name="PRINCE JOHNSON" userId="9366d7a8536f3ada" providerId="LiveId" clId="{1420D2A3-813D-4CEB-B747-F52C1270CB3F}" dt="2023-12-11T18:32:13.464" v="3034" actId="478"/>
          <ac:picMkLst>
            <pc:docMk/>
            <pc:sldMk cId="3425870196" sldId="274"/>
            <ac:picMk id="8" creationId="{48D5921C-ED31-4D43-0CC5-87FF1DDDE272}"/>
          </ac:picMkLst>
        </pc:picChg>
        <pc:picChg chg="add del mod">
          <ac:chgData name="PRINCE JOHNSON" userId="9366d7a8536f3ada" providerId="LiveId" clId="{1420D2A3-813D-4CEB-B747-F52C1270CB3F}" dt="2023-12-13T16:22:09.284" v="6213" actId="478"/>
          <ac:picMkLst>
            <pc:docMk/>
            <pc:sldMk cId="3425870196" sldId="274"/>
            <ac:picMk id="8" creationId="{7E0F431A-34C0-DDB3-4497-D6B3BB75636F}"/>
          </ac:picMkLst>
        </pc:picChg>
        <pc:picChg chg="add del mod">
          <ac:chgData name="PRINCE JOHNSON" userId="9366d7a8536f3ada" providerId="LiveId" clId="{1420D2A3-813D-4CEB-B747-F52C1270CB3F}" dt="2023-12-13T16:24:22.792" v="6309" actId="478"/>
          <ac:picMkLst>
            <pc:docMk/>
            <pc:sldMk cId="3425870196" sldId="274"/>
            <ac:picMk id="10" creationId="{918A16F0-ECEE-F31F-F6F8-EDB5EBB258D6}"/>
          </ac:picMkLst>
        </pc:picChg>
        <pc:picChg chg="del">
          <ac:chgData name="PRINCE JOHNSON" userId="9366d7a8536f3ada" providerId="LiveId" clId="{1420D2A3-813D-4CEB-B747-F52C1270CB3F}" dt="2023-12-11T18:32:06.697" v="3031" actId="478"/>
          <ac:picMkLst>
            <pc:docMk/>
            <pc:sldMk cId="3425870196" sldId="274"/>
            <ac:picMk id="10" creationId="{EC040E57-7263-CC58-CAD7-20F7C75F09D6}"/>
          </ac:picMkLst>
        </pc:picChg>
        <pc:picChg chg="del">
          <ac:chgData name="PRINCE JOHNSON" userId="9366d7a8536f3ada" providerId="LiveId" clId="{1420D2A3-813D-4CEB-B747-F52C1270CB3F}" dt="2023-12-11T18:32:06.697" v="3031" actId="478"/>
          <ac:picMkLst>
            <pc:docMk/>
            <pc:sldMk cId="3425870196" sldId="274"/>
            <ac:picMk id="11" creationId="{E6341716-AFB5-70E2-A400-310A9FB12C64}"/>
          </ac:picMkLst>
        </pc:picChg>
        <pc:picChg chg="add del mod">
          <ac:chgData name="PRINCE JOHNSON" userId="9366d7a8536f3ada" providerId="LiveId" clId="{1420D2A3-813D-4CEB-B747-F52C1270CB3F}" dt="2023-12-13T16:22:10.479" v="6214" actId="478"/>
          <ac:picMkLst>
            <pc:docMk/>
            <pc:sldMk cId="3425870196" sldId="274"/>
            <ac:picMk id="12" creationId="{48EF2977-8816-D045-D17A-790931FBB4F9}"/>
          </ac:picMkLst>
        </pc:picChg>
        <pc:picChg chg="add del mod">
          <ac:chgData name="PRINCE JOHNSON" userId="9366d7a8536f3ada" providerId="LiveId" clId="{1420D2A3-813D-4CEB-B747-F52C1270CB3F}" dt="2023-12-14T01:00:32.911" v="11486" actId="478"/>
          <ac:picMkLst>
            <pc:docMk/>
            <pc:sldMk cId="3425870196" sldId="274"/>
            <ac:picMk id="23" creationId="{767C9453-262F-85AD-68C3-899D1BA9A8AE}"/>
          </ac:picMkLst>
        </pc:picChg>
        <pc:picChg chg="add mod">
          <ac:chgData name="PRINCE JOHNSON" userId="9366d7a8536f3ada" providerId="LiveId" clId="{1420D2A3-813D-4CEB-B747-F52C1270CB3F}" dt="2023-12-13T20:12:54.456" v="9880" actId="1076"/>
          <ac:picMkLst>
            <pc:docMk/>
            <pc:sldMk cId="3425870196" sldId="274"/>
            <ac:picMk id="24" creationId="{3AE29E35-D3C7-0DB8-ADEE-A3E1CDC17D32}"/>
          </ac:picMkLst>
        </pc:picChg>
        <pc:picChg chg="add del mod">
          <ac:chgData name="PRINCE JOHNSON" userId="9366d7a8536f3ada" providerId="LiveId" clId="{1420D2A3-813D-4CEB-B747-F52C1270CB3F}" dt="2023-12-14T01:01:32.283" v="11496" actId="478"/>
          <ac:picMkLst>
            <pc:docMk/>
            <pc:sldMk cId="3425870196" sldId="274"/>
            <ac:picMk id="27" creationId="{8083CA6E-C294-171B-A39A-D9FEFE4980EE}"/>
          </ac:picMkLst>
        </pc:picChg>
        <pc:picChg chg="add mod">
          <ac:chgData name="PRINCE JOHNSON" userId="9366d7a8536f3ada" providerId="LiveId" clId="{1420D2A3-813D-4CEB-B747-F52C1270CB3F}" dt="2023-12-14T02:27:52.861" v="13543" actId="207"/>
          <ac:picMkLst>
            <pc:docMk/>
            <pc:sldMk cId="3425870196" sldId="274"/>
            <ac:picMk id="29" creationId="{9E9AFAF9-352D-F0AF-28EB-CC10E19C0A61}"/>
          </ac:picMkLst>
        </pc:picChg>
      </pc:sldChg>
      <pc:sldChg chg="add del">
        <pc:chgData name="PRINCE JOHNSON" userId="9366d7a8536f3ada" providerId="LiveId" clId="{1420D2A3-813D-4CEB-B747-F52C1270CB3F}" dt="2023-12-11T18:30:57.598" v="3029" actId="47"/>
        <pc:sldMkLst>
          <pc:docMk/>
          <pc:sldMk cId="1809220423" sldId="275"/>
        </pc:sldMkLst>
      </pc:sldChg>
      <pc:sldChg chg="del">
        <pc:chgData name="PRINCE JOHNSON" userId="9366d7a8536f3ada" providerId="LiveId" clId="{1420D2A3-813D-4CEB-B747-F52C1270CB3F}" dt="2023-12-11T17:50:39.185" v="1675" actId="47"/>
        <pc:sldMkLst>
          <pc:docMk/>
          <pc:sldMk cId="2096849821" sldId="275"/>
        </pc:sldMkLst>
      </pc:sldChg>
      <pc:sldChg chg="addSp delSp modSp add mod modAnim modNotesTx">
        <pc:chgData name="PRINCE JOHNSON" userId="9366d7a8536f3ada" providerId="LiveId" clId="{1420D2A3-813D-4CEB-B747-F52C1270CB3F}" dt="2023-12-13T20:16:06.623" v="10041"/>
        <pc:sldMkLst>
          <pc:docMk/>
          <pc:sldMk cId="2571509891" sldId="275"/>
        </pc:sldMkLst>
        <pc:spChg chg="mod">
          <ac:chgData name="PRINCE JOHNSON" userId="9366d7a8536f3ada" providerId="LiveId" clId="{1420D2A3-813D-4CEB-B747-F52C1270CB3F}" dt="2023-12-11T20:13:52.516" v="3787" actId="27636"/>
          <ac:spMkLst>
            <pc:docMk/>
            <pc:sldMk cId="2571509891" sldId="275"/>
            <ac:spMk id="2" creationId="{BC06D185-020C-8C05-6483-BBD0BE5D98FF}"/>
          </ac:spMkLst>
        </pc:spChg>
        <pc:spChg chg="add mod">
          <ac:chgData name="PRINCE JOHNSON" userId="9366d7a8536f3ada" providerId="LiveId" clId="{1420D2A3-813D-4CEB-B747-F52C1270CB3F}" dt="2023-12-13T20:15:42.378" v="10037" actId="1076"/>
          <ac:spMkLst>
            <pc:docMk/>
            <pc:sldMk cId="2571509891" sldId="275"/>
            <ac:spMk id="3" creationId="{6BFCA345-DE5E-A724-216C-D8660C48FF07}"/>
          </ac:spMkLst>
        </pc:spChg>
        <pc:spChg chg="add mod">
          <ac:chgData name="PRINCE JOHNSON" userId="9366d7a8536f3ada" providerId="LiveId" clId="{1420D2A3-813D-4CEB-B747-F52C1270CB3F}" dt="2023-12-13T20:15:43.040" v="10038" actId="1076"/>
          <ac:spMkLst>
            <pc:docMk/>
            <pc:sldMk cId="2571509891" sldId="275"/>
            <ac:spMk id="4" creationId="{A2EA7B67-7741-600B-D979-B7CFDD2C0FA3}"/>
          </ac:spMkLst>
        </pc:spChg>
        <pc:spChg chg="add mod">
          <ac:chgData name="PRINCE JOHNSON" userId="9366d7a8536f3ada" providerId="LiveId" clId="{1420D2A3-813D-4CEB-B747-F52C1270CB3F}" dt="2023-12-13T20:15:42.016" v="10036" actId="1076"/>
          <ac:spMkLst>
            <pc:docMk/>
            <pc:sldMk cId="2571509891" sldId="275"/>
            <ac:spMk id="5" creationId="{7958A4F1-E713-D66D-8761-0CF6603685BB}"/>
          </ac:spMkLst>
        </pc:spChg>
        <pc:spChg chg="add del mod">
          <ac:chgData name="PRINCE JOHNSON" userId="9366d7a8536f3ada" providerId="LiveId" clId="{1420D2A3-813D-4CEB-B747-F52C1270CB3F}" dt="2023-12-13T16:51:08.703" v="6589" actId="478"/>
          <ac:spMkLst>
            <pc:docMk/>
            <pc:sldMk cId="2571509891" sldId="275"/>
            <ac:spMk id="6" creationId="{1D4A3D7B-071E-22BB-0EBE-ADCE49A94C8A}"/>
          </ac:spMkLst>
        </pc:spChg>
        <pc:spChg chg="add mod">
          <ac:chgData name="PRINCE JOHNSON" userId="9366d7a8536f3ada" providerId="LiveId" clId="{1420D2A3-813D-4CEB-B747-F52C1270CB3F}" dt="2023-12-13T20:05:28.294" v="9605" actId="14100"/>
          <ac:spMkLst>
            <pc:docMk/>
            <pc:sldMk cId="2571509891" sldId="275"/>
            <ac:spMk id="7" creationId="{038FA231-9733-B423-92D3-88A0215B4CCF}"/>
          </ac:spMkLst>
        </pc:spChg>
        <pc:spChg chg="del mod">
          <ac:chgData name="PRINCE JOHNSON" userId="9366d7a8536f3ada" providerId="LiveId" clId="{1420D2A3-813D-4CEB-B747-F52C1270CB3F}" dt="2023-12-13T16:38:51.676" v="6524" actId="478"/>
          <ac:spMkLst>
            <pc:docMk/>
            <pc:sldMk cId="2571509891" sldId="275"/>
            <ac:spMk id="18" creationId="{D03E9090-A867-1184-8A05-B069ED4A44C4}"/>
          </ac:spMkLst>
        </pc:spChg>
        <pc:spChg chg="del">
          <ac:chgData name="PRINCE JOHNSON" userId="9366d7a8536f3ada" providerId="LiveId" clId="{1420D2A3-813D-4CEB-B747-F52C1270CB3F}" dt="2023-12-11T20:14:06.832" v="3790" actId="478"/>
          <ac:spMkLst>
            <pc:docMk/>
            <pc:sldMk cId="2571509891" sldId="275"/>
            <ac:spMk id="20" creationId="{C366356F-7140-4D20-BAB9-E20FA96BEC6A}"/>
          </ac:spMkLst>
        </pc:spChg>
        <pc:spChg chg="mod">
          <ac:chgData name="PRINCE JOHNSON" userId="9366d7a8536f3ada" providerId="LiveId" clId="{1420D2A3-813D-4CEB-B747-F52C1270CB3F}" dt="2023-12-13T17:02:13.283" v="7254" actId="113"/>
          <ac:spMkLst>
            <pc:docMk/>
            <pc:sldMk cId="2571509891" sldId="275"/>
            <ac:spMk id="25" creationId="{E83BEBBB-D2E2-0479-CCCB-FD18FA45BAC7}"/>
          </ac:spMkLst>
        </pc:spChg>
        <pc:picChg chg="mod">
          <ac:chgData name="PRINCE JOHNSON" userId="9366d7a8536f3ada" providerId="LiveId" clId="{1420D2A3-813D-4CEB-B747-F52C1270CB3F}" dt="2023-12-13T17:02:45.888" v="7255" actId="1440"/>
          <ac:picMkLst>
            <pc:docMk/>
            <pc:sldMk cId="2571509891" sldId="275"/>
            <ac:picMk id="24" creationId="{3AE29E35-D3C7-0DB8-ADEE-A3E1CDC17D32}"/>
          </ac:picMkLst>
        </pc:picChg>
      </pc:sldChg>
      <pc:sldChg chg="modSp add ord modAnim">
        <pc:chgData name="PRINCE JOHNSON" userId="9366d7a8536f3ada" providerId="LiveId" clId="{1420D2A3-813D-4CEB-B747-F52C1270CB3F}" dt="2023-12-11T18:43:38.319" v="3599" actId="20577"/>
        <pc:sldMkLst>
          <pc:docMk/>
          <pc:sldMk cId="900422604" sldId="276"/>
        </pc:sldMkLst>
        <pc:spChg chg="mod">
          <ac:chgData name="PRINCE JOHNSON" userId="9366d7a8536f3ada" providerId="LiveId" clId="{1420D2A3-813D-4CEB-B747-F52C1270CB3F}" dt="2023-12-11T18:43:38.319" v="3599" actId="20577"/>
          <ac:spMkLst>
            <pc:docMk/>
            <pc:sldMk cId="900422604" sldId="276"/>
            <ac:spMk id="2" creationId="{00000000-0000-0000-0000-000000000000}"/>
          </ac:spMkLst>
        </pc:spChg>
      </pc:sldChg>
      <pc:sldChg chg="del">
        <pc:chgData name="PRINCE JOHNSON" userId="9366d7a8536f3ada" providerId="LiveId" clId="{1420D2A3-813D-4CEB-B747-F52C1270CB3F}" dt="2023-12-11T17:50:36.580" v="1671" actId="47"/>
        <pc:sldMkLst>
          <pc:docMk/>
          <pc:sldMk cId="3828020573" sldId="276"/>
        </pc:sldMkLst>
      </pc:sldChg>
      <pc:sldChg chg="modSp add">
        <pc:chgData name="PRINCE JOHNSON" userId="9366d7a8536f3ada" providerId="LiveId" clId="{1420D2A3-813D-4CEB-B747-F52C1270CB3F}" dt="2023-12-11T18:42:28.755" v="3453" actId="113"/>
        <pc:sldMkLst>
          <pc:docMk/>
          <pc:sldMk cId="1262159841" sldId="277"/>
        </pc:sldMkLst>
        <pc:spChg chg="mod">
          <ac:chgData name="PRINCE JOHNSON" userId="9366d7a8536f3ada" providerId="LiveId" clId="{1420D2A3-813D-4CEB-B747-F52C1270CB3F}" dt="2023-12-11T18:42:28.755" v="3453" actId="113"/>
          <ac:spMkLst>
            <pc:docMk/>
            <pc:sldMk cId="1262159841" sldId="277"/>
            <ac:spMk id="2" creationId="{00000000-0000-0000-0000-000000000000}"/>
          </ac:spMkLst>
        </pc:spChg>
      </pc:sldChg>
      <pc:sldChg chg="del">
        <pc:chgData name="PRINCE JOHNSON" userId="9366d7a8536f3ada" providerId="LiveId" clId="{1420D2A3-813D-4CEB-B747-F52C1270CB3F}" dt="2023-12-11T17:50:40.351" v="1676" actId="47"/>
        <pc:sldMkLst>
          <pc:docMk/>
          <pc:sldMk cId="2026372765" sldId="277"/>
        </pc:sldMkLst>
      </pc:sldChg>
      <pc:sldChg chg="add del">
        <pc:chgData name="PRINCE JOHNSON" userId="9366d7a8536f3ada" providerId="LiveId" clId="{1420D2A3-813D-4CEB-B747-F52C1270CB3F}" dt="2023-12-11T18:43:56.498" v="3602" actId="47"/>
        <pc:sldMkLst>
          <pc:docMk/>
          <pc:sldMk cId="526876431" sldId="278"/>
        </pc:sldMkLst>
      </pc:sldChg>
      <pc:sldChg chg="modSp add ord">
        <pc:chgData name="PRINCE JOHNSON" userId="9366d7a8536f3ada" providerId="LiveId" clId="{1420D2A3-813D-4CEB-B747-F52C1270CB3F}" dt="2023-12-11T20:21:17.851" v="3943"/>
        <pc:sldMkLst>
          <pc:docMk/>
          <pc:sldMk cId="3145004282" sldId="278"/>
        </pc:sldMkLst>
        <pc:spChg chg="mod">
          <ac:chgData name="PRINCE JOHNSON" userId="9366d7a8536f3ada" providerId="LiveId" clId="{1420D2A3-813D-4CEB-B747-F52C1270CB3F}" dt="2023-12-11T18:44:04.521" v="3624" actId="20577"/>
          <ac:spMkLst>
            <pc:docMk/>
            <pc:sldMk cId="3145004282" sldId="278"/>
            <ac:spMk id="2" creationId="{00000000-0000-0000-0000-000000000000}"/>
          </ac:spMkLst>
        </pc:spChg>
      </pc:sldChg>
      <pc:sldChg chg="new del">
        <pc:chgData name="PRINCE JOHNSON" userId="9366d7a8536f3ada" providerId="LiveId" clId="{1420D2A3-813D-4CEB-B747-F52C1270CB3F}" dt="2023-12-08T16:55:15.723" v="89" actId="47"/>
        <pc:sldMkLst>
          <pc:docMk/>
          <pc:sldMk cId="3367491736" sldId="278"/>
        </pc:sldMkLst>
      </pc:sldChg>
      <pc:sldChg chg="modSp add">
        <pc:chgData name="PRINCE JOHNSON" userId="9366d7a8536f3ada" providerId="LiveId" clId="{1420D2A3-813D-4CEB-B747-F52C1270CB3F}" dt="2023-12-11T18:44:19.900" v="3656" actId="20577"/>
        <pc:sldMkLst>
          <pc:docMk/>
          <pc:sldMk cId="3202998154" sldId="279"/>
        </pc:sldMkLst>
        <pc:spChg chg="mod">
          <ac:chgData name="PRINCE JOHNSON" userId="9366d7a8536f3ada" providerId="LiveId" clId="{1420D2A3-813D-4CEB-B747-F52C1270CB3F}" dt="2023-12-11T18:44:19.900" v="3656" actId="20577"/>
          <ac:spMkLst>
            <pc:docMk/>
            <pc:sldMk cId="3202998154" sldId="279"/>
            <ac:spMk id="2" creationId="{00000000-0000-0000-0000-000000000000}"/>
          </ac:spMkLst>
        </pc:spChg>
      </pc:sldChg>
      <pc:sldChg chg="modSp add">
        <pc:chgData name="PRINCE JOHNSON" userId="9366d7a8536f3ada" providerId="LiveId" clId="{1420D2A3-813D-4CEB-B747-F52C1270CB3F}" dt="2023-12-11T18:53:46.268" v="3671" actId="20577"/>
        <pc:sldMkLst>
          <pc:docMk/>
          <pc:sldMk cId="3877989532" sldId="280"/>
        </pc:sldMkLst>
        <pc:spChg chg="mod">
          <ac:chgData name="PRINCE JOHNSON" userId="9366d7a8536f3ada" providerId="LiveId" clId="{1420D2A3-813D-4CEB-B747-F52C1270CB3F}" dt="2023-12-11T18:53:46.268" v="3671" actId="20577"/>
          <ac:spMkLst>
            <pc:docMk/>
            <pc:sldMk cId="3877989532" sldId="280"/>
            <ac:spMk id="2" creationId="{00000000-0000-0000-0000-000000000000}"/>
          </ac:spMkLst>
        </pc:spChg>
      </pc:sldChg>
      <pc:sldChg chg="modSp add del">
        <pc:chgData name="PRINCE JOHNSON" userId="9366d7a8536f3ada" providerId="LiveId" clId="{1420D2A3-813D-4CEB-B747-F52C1270CB3F}" dt="2023-12-14T02:13:26.743" v="13004" actId="47"/>
        <pc:sldMkLst>
          <pc:docMk/>
          <pc:sldMk cId="2847715732" sldId="281"/>
        </pc:sldMkLst>
        <pc:spChg chg="mod">
          <ac:chgData name="PRINCE JOHNSON" userId="9366d7a8536f3ada" providerId="LiveId" clId="{1420D2A3-813D-4CEB-B747-F52C1270CB3F}" dt="2023-12-11T18:53:50.229" v="3682" actId="20577"/>
          <ac:spMkLst>
            <pc:docMk/>
            <pc:sldMk cId="2847715732" sldId="281"/>
            <ac:spMk id="2" creationId="{00000000-0000-0000-0000-000000000000}"/>
          </ac:spMkLst>
        </pc:spChg>
      </pc:sldChg>
      <pc:sldChg chg="new del">
        <pc:chgData name="PRINCE JOHNSON" userId="9366d7a8536f3ada" providerId="LiveId" clId="{1420D2A3-813D-4CEB-B747-F52C1270CB3F}" dt="2023-12-14T02:13:51.230" v="13008" actId="47"/>
        <pc:sldMkLst>
          <pc:docMk/>
          <pc:sldMk cId="1786651640" sldId="282"/>
        </pc:sldMkLst>
      </pc:sldChg>
      <pc:sldChg chg="add del">
        <pc:chgData name="PRINCE JOHNSON" userId="9366d7a8536f3ada" providerId="LiveId" clId="{1420D2A3-813D-4CEB-B747-F52C1270CB3F}" dt="2023-12-11T18:53:53.434" v="3684" actId="2890"/>
        <pc:sldMkLst>
          <pc:docMk/>
          <pc:sldMk cId="3607080057" sldId="282"/>
        </pc:sldMkLst>
      </pc:sldChg>
      <pc:sldChg chg="new del">
        <pc:chgData name="PRINCE JOHNSON" userId="9366d7a8536f3ada" providerId="LiveId" clId="{1420D2A3-813D-4CEB-B747-F52C1270CB3F}" dt="2023-12-11T18:54:20.723" v="3696" actId="47"/>
        <pc:sldMkLst>
          <pc:docMk/>
          <pc:sldMk cId="3051412168" sldId="283"/>
        </pc:sldMkLst>
      </pc:sldChg>
      <pc:sldChg chg="addSp modSp new mod ord modClrScheme chgLayout">
        <pc:chgData name="PRINCE JOHNSON" userId="9366d7a8536f3ada" providerId="LiveId" clId="{1420D2A3-813D-4CEB-B747-F52C1270CB3F}" dt="2023-12-14T00:40:59.975" v="11451" actId="14100"/>
        <pc:sldMkLst>
          <pc:docMk/>
          <pc:sldMk cId="168459101" sldId="284"/>
        </pc:sldMkLst>
        <pc:spChg chg="mod">
          <ac:chgData name="PRINCE JOHNSON" userId="9366d7a8536f3ada" providerId="LiveId" clId="{1420D2A3-813D-4CEB-B747-F52C1270CB3F}" dt="2023-12-14T00:40:33.656" v="11447" actId="26606"/>
          <ac:spMkLst>
            <pc:docMk/>
            <pc:sldMk cId="168459101" sldId="284"/>
            <ac:spMk id="2" creationId="{360E4BCF-A434-D13B-E28E-3541938006FC}"/>
          </ac:spMkLst>
        </pc:spChg>
        <pc:grpChg chg="add mod">
          <ac:chgData name="PRINCE JOHNSON" userId="9366d7a8536f3ada" providerId="LiveId" clId="{1420D2A3-813D-4CEB-B747-F52C1270CB3F}" dt="2023-12-14T00:40:59.975" v="11451" actId="14100"/>
          <ac:grpSpMkLst>
            <pc:docMk/>
            <pc:sldMk cId="168459101" sldId="284"/>
            <ac:grpSpMk id="6" creationId="{25999F5A-5823-D553-CD6F-5B6BDFAC4263}"/>
          </ac:grpSpMkLst>
        </pc:grpChg>
        <pc:graphicFrameChg chg="add mod modGraphic">
          <ac:chgData name="PRINCE JOHNSON" userId="9366d7a8536f3ada" providerId="LiveId" clId="{1420D2A3-813D-4CEB-B747-F52C1270CB3F}" dt="2023-12-13T20:29:53.449" v="10449" actId="1076"/>
          <ac:graphicFrameMkLst>
            <pc:docMk/>
            <pc:sldMk cId="168459101" sldId="284"/>
            <ac:graphicFrameMk id="3" creationId="{F4C6B7D1-0F2B-EB28-399F-B7904DF11329}"/>
          </ac:graphicFrameMkLst>
        </pc:graphicFrameChg>
        <pc:picChg chg="mod">
          <ac:chgData name="PRINCE JOHNSON" userId="9366d7a8536f3ada" providerId="LiveId" clId="{1420D2A3-813D-4CEB-B747-F52C1270CB3F}" dt="2023-12-14T00:40:26.740" v="11446" actId="1076"/>
          <ac:picMkLst>
            <pc:docMk/>
            <pc:sldMk cId="168459101" sldId="284"/>
            <ac:picMk id="3" creationId="{C6B3EE31-6D26-F595-5703-D0FB965D099D}"/>
          </ac:picMkLst>
        </pc:picChg>
        <pc:picChg chg="mod">
          <ac:chgData name="PRINCE JOHNSON" userId="9366d7a8536f3ada" providerId="LiveId" clId="{1420D2A3-813D-4CEB-B747-F52C1270CB3F}" dt="2023-12-14T00:40:21.001" v="11444" actId="14100"/>
          <ac:picMkLst>
            <pc:docMk/>
            <pc:sldMk cId="168459101" sldId="284"/>
            <ac:picMk id="5" creationId="{1DE83EBB-0797-6635-7062-F56A35C7862C}"/>
          </ac:picMkLst>
        </pc:picChg>
      </pc:sldChg>
      <pc:sldChg chg="new del">
        <pc:chgData name="PRINCE JOHNSON" userId="9366d7a8536f3ada" providerId="LiveId" clId="{1420D2A3-813D-4CEB-B747-F52C1270CB3F}" dt="2023-12-11T18:54:05.851" v="3690" actId="680"/>
        <pc:sldMkLst>
          <pc:docMk/>
          <pc:sldMk cId="1163036285" sldId="284"/>
        </pc:sldMkLst>
      </pc:sldChg>
      <pc:sldChg chg="new del">
        <pc:chgData name="PRINCE JOHNSON" userId="9366d7a8536f3ada" providerId="LiveId" clId="{1420D2A3-813D-4CEB-B747-F52C1270CB3F}" dt="2023-12-11T18:54:04.684" v="3689" actId="680"/>
        <pc:sldMkLst>
          <pc:docMk/>
          <pc:sldMk cId="672501736" sldId="285"/>
        </pc:sldMkLst>
      </pc:sldChg>
      <pc:sldChg chg="addSp modSp add del mod modNotesTx">
        <pc:chgData name="PRINCE JOHNSON" userId="9366d7a8536f3ada" providerId="LiveId" clId="{1420D2A3-813D-4CEB-B747-F52C1270CB3F}" dt="2023-12-13T19:02:04.487" v="8789" actId="47"/>
        <pc:sldMkLst>
          <pc:docMk/>
          <pc:sldMk cId="2610053565" sldId="285"/>
        </pc:sldMkLst>
        <pc:spChg chg="mod">
          <ac:chgData name="PRINCE JOHNSON" userId="9366d7a8536f3ada" providerId="LiveId" clId="{1420D2A3-813D-4CEB-B747-F52C1270CB3F}" dt="2023-12-11T20:38:44.691" v="4285" actId="20577"/>
          <ac:spMkLst>
            <pc:docMk/>
            <pc:sldMk cId="2610053565" sldId="285"/>
            <ac:spMk id="2" creationId="{360E4BCF-A434-D13B-E28E-3541938006FC}"/>
          </ac:spMkLst>
        </pc:spChg>
        <pc:graphicFrameChg chg="add modGraphic">
          <ac:chgData name="PRINCE JOHNSON" userId="9366d7a8536f3ada" providerId="LiveId" clId="{1420D2A3-813D-4CEB-B747-F52C1270CB3F}" dt="2023-12-12T00:34:38.332" v="5014" actId="27309"/>
          <ac:graphicFrameMkLst>
            <pc:docMk/>
            <pc:sldMk cId="2610053565" sldId="285"/>
            <ac:graphicFrameMk id="4" creationId="{1E7F97CE-63AF-2B92-29A1-0FFC75B07299}"/>
          </ac:graphicFrameMkLst>
        </pc:graphicFrameChg>
      </pc:sldChg>
      <pc:sldChg chg="modSp add del mod modNotesTx">
        <pc:chgData name="PRINCE JOHNSON" userId="9366d7a8536f3ada" providerId="LiveId" clId="{1420D2A3-813D-4CEB-B747-F52C1270CB3F}" dt="2023-12-14T02:12:38.907" v="12980" actId="47"/>
        <pc:sldMkLst>
          <pc:docMk/>
          <pc:sldMk cId="3195615600" sldId="286"/>
        </pc:sldMkLst>
        <pc:spChg chg="mod">
          <ac:chgData name="PRINCE JOHNSON" userId="9366d7a8536f3ada" providerId="LiveId" clId="{1420D2A3-813D-4CEB-B747-F52C1270CB3F}" dt="2023-12-13T20:30:31.817" v="10450" actId="1076"/>
          <ac:spMkLst>
            <pc:docMk/>
            <pc:sldMk cId="3195615600" sldId="286"/>
            <ac:spMk id="3" creationId="{E18C1809-59EC-8438-7926-DA82A2E3EDA4}"/>
          </ac:spMkLst>
        </pc:spChg>
      </pc:sldChg>
      <pc:sldChg chg="add del">
        <pc:chgData name="PRINCE JOHNSON" userId="9366d7a8536f3ada" providerId="LiveId" clId="{1420D2A3-813D-4CEB-B747-F52C1270CB3F}" dt="2023-12-14T01:56:47.363" v="12560" actId="47"/>
        <pc:sldMkLst>
          <pc:docMk/>
          <pc:sldMk cId="1436850535" sldId="287"/>
        </pc:sldMkLst>
      </pc:sldChg>
      <pc:sldChg chg="addSp delSp modSp add mod delAnim modAnim">
        <pc:chgData name="PRINCE JOHNSON" userId="9366d7a8536f3ada" providerId="LiveId" clId="{1420D2A3-813D-4CEB-B747-F52C1270CB3F}" dt="2023-12-14T02:17:07.684" v="13082"/>
        <pc:sldMkLst>
          <pc:docMk/>
          <pc:sldMk cId="2377060330" sldId="288"/>
        </pc:sldMkLst>
        <pc:spChg chg="mod">
          <ac:chgData name="PRINCE JOHNSON" userId="9366d7a8536f3ada" providerId="LiveId" clId="{1420D2A3-813D-4CEB-B747-F52C1270CB3F}" dt="2023-12-14T02:16:53.510" v="13075" actId="1076"/>
          <ac:spMkLst>
            <pc:docMk/>
            <pc:sldMk cId="2377060330" sldId="288"/>
            <ac:spMk id="2" creationId="{360E4BCF-A434-D13B-E28E-3541938006FC}"/>
          </ac:spMkLst>
        </pc:spChg>
        <pc:spChg chg="add del mod">
          <ac:chgData name="PRINCE JOHNSON" userId="9366d7a8536f3ada" providerId="LiveId" clId="{1420D2A3-813D-4CEB-B747-F52C1270CB3F}" dt="2023-12-14T01:31:57.696" v="11961" actId="478"/>
          <ac:spMkLst>
            <pc:docMk/>
            <pc:sldMk cId="2377060330" sldId="288"/>
            <ac:spMk id="3" creationId="{039CB938-2ABF-319D-99D4-71967712A230}"/>
          </ac:spMkLst>
        </pc:spChg>
        <pc:spChg chg="add del mod">
          <ac:chgData name="PRINCE JOHNSON" userId="9366d7a8536f3ada" providerId="LiveId" clId="{1420D2A3-813D-4CEB-B747-F52C1270CB3F}" dt="2023-12-14T01:31:58.939" v="11962" actId="478"/>
          <ac:spMkLst>
            <pc:docMk/>
            <pc:sldMk cId="2377060330" sldId="288"/>
            <ac:spMk id="4" creationId="{DC14AC70-5C26-87AD-E52F-8A7D804B6D1B}"/>
          </ac:spMkLst>
        </pc:spChg>
        <pc:spChg chg="add del mod">
          <ac:chgData name="PRINCE JOHNSON" userId="9366d7a8536f3ada" providerId="LiveId" clId="{1420D2A3-813D-4CEB-B747-F52C1270CB3F}" dt="2023-12-14T01:32:01.969" v="11963" actId="478"/>
          <ac:spMkLst>
            <pc:docMk/>
            <pc:sldMk cId="2377060330" sldId="288"/>
            <ac:spMk id="5" creationId="{CDF5DA8D-9FD5-3324-C85B-6ACCBB6D70EE}"/>
          </ac:spMkLst>
        </pc:spChg>
        <pc:spChg chg="add del mod">
          <ac:chgData name="PRINCE JOHNSON" userId="9366d7a8536f3ada" providerId="LiveId" clId="{1420D2A3-813D-4CEB-B747-F52C1270CB3F}" dt="2023-12-14T01:32:03.765" v="11964" actId="478"/>
          <ac:spMkLst>
            <pc:docMk/>
            <pc:sldMk cId="2377060330" sldId="288"/>
            <ac:spMk id="6" creationId="{84C5BF29-592B-7A1A-3567-A147A618EFA4}"/>
          </ac:spMkLst>
        </pc:spChg>
        <pc:spChg chg="add mod">
          <ac:chgData name="PRINCE JOHNSON" userId="9366d7a8536f3ada" providerId="LiveId" clId="{1420D2A3-813D-4CEB-B747-F52C1270CB3F}" dt="2023-12-14T02:16:47.743" v="13074" actId="1076"/>
          <ac:spMkLst>
            <pc:docMk/>
            <pc:sldMk cId="2377060330" sldId="288"/>
            <ac:spMk id="7" creationId="{BCB88399-8B24-55DA-B59E-EB0C88DB81F2}"/>
          </ac:spMkLst>
        </pc:spChg>
        <pc:spChg chg="add mod">
          <ac:chgData name="PRINCE JOHNSON" userId="9366d7a8536f3ada" providerId="LiveId" clId="{1420D2A3-813D-4CEB-B747-F52C1270CB3F}" dt="2023-12-14T02:16:38.414" v="13072" actId="1076"/>
          <ac:spMkLst>
            <pc:docMk/>
            <pc:sldMk cId="2377060330" sldId="288"/>
            <ac:spMk id="8" creationId="{35732EF7-9181-4EF3-D9D4-A104A4AF2DED}"/>
          </ac:spMkLst>
        </pc:spChg>
        <pc:spChg chg="add mod">
          <ac:chgData name="PRINCE JOHNSON" userId="9366d7a8536f3ada" providerId="LiveId" clId="{1420D2A3-813D-4CEB-B747-F52C1270CB3F}" dt="2023-12-14T02:16:43.183" v="13073" actId="1076"/>
          <ac:spMkLst>
            <pc:docMk/>
            <pc:sldMk cId="2377060330" sldId="288"/>
            <ac:spMk id="9" creationId="{578ED38C-D627-D6B7-5794-BD076E358889}"/>
          </ac:spMkLst>
        </pc:spChg>
      </pc:sldChg>
      <pc:sldChg chg="addSp delSp modSp add mod modAnim modNotesTx">
        <pc:chgData name="PRINCE JOHNSON" userId="9366d7a8536f3ada" providerId="LiveId" clId="{1420D2A3-813D-4CEB-B747-F52C1270CB3F}" dt="2023-12-14T01:26:21.864" v="11930"/>
        <pc:sldMkLst>
          <pc:docMk/>
          <pc:sldMk cId="3919718498" sldId="289"/>
        </pc:sldMkLst>
        <pc:spChg chg="mod">
          <ac:chgData name="PRINCE JOHNSON" userId="9366d7a8536f3ada" providerId="LiveId" clId="{1420D2A3-813D-4CEB-B747-F52C1270CB3F}" dt="2023-12-14T01:15:47.713" v="11657" actId="14100"/>
          <ac:spMkLst>
            <pc:docMk/>
            <pc:sldMk cId="3919718498" sldId="289"/>
            <ac:spMk id="2" creationId="{BC06D185-020C-8C05-6483-BBD0BE5D98FF}"/>
          </ac:spMkLst>
        </pc:spChg>
        <pc:spChg chg="add mod">
          <ac:chgData name="PRINCE JOHNSON" userId="9366d7a8536f3ada" providerId="LiveId" clId="{1420D2A3-813D-4CEB-B747-F52C1270CB3F}" dt="2023-12-14T01:15:14.376" v="11650" actId="164"/>
          <ac:spMkLst>
            <pc:docMk/>
            <pc:sldMk cId="3919718498" sldId="289"/>
            <ac:spMk id="5" creationId="{C457524E-36F5-6E8C-8C0F-459022A53664}"/>
          </ac:spMkLst>
        </pc:spChg>
        <pc:spChg chg="add del mod">
          <ac:chgData name="PRINCE JOHNSON" userId="9366d7a8536f3ada" providerId="LiveId" clId="{1420D2A3-813D-4CEB-B747-F52C1270CB3F}" dt="2023-12-14T01:21:29.803" v="11748" actId="478"/>
          <ac:spMkLst>
            <pc:docMk/>
            <pc:sldMk cId="3919718498" sldId="289"/>
            <ac:spMk id="9" creationId="{5700A489-5362-9114-795C-97286CC8C6E6}"/>
          </ac:spMkLst>
        </pc:spChg>
        <pc:spChg chg="add mod">
          <ac:chgData name="PRINCE JOHNSON" userId="9366d7a8536f3ada" providerId="LiveId" clId="{1420D2A3-813D-4CEB-B747-F52C1270CB3F}" dt="2023-12-14T01:22:10.367" v="11759" actId="5793"/>
          <ac:spMkLst>
            <pc:docMk/>
            <pc:sldMk cId="3919718498" sldId="289"/>
            <ac:spMk id="11" creationId="{E109F735-4325-A7BB-9FBC-4DC5B7711A50}"/>
          </ac:spMkLst>
        </pc:spChg>
        <pc:spChg chg="del">
          <ac:chgData name="PRINCE JOHNSON" userId="9366d7a8536f3ada" providerId="LiveId" clId="{1420D2A3-813D-4CEB-B747-F52C1270CB3F}" dt="2023-12-14T01:15:00.010" v="11647" actId="478"/>
          <ac:spMkLst>
            <pc:docMk/>
            <pc:sldMk cId="3919718498" sldId="289"/>
            <ac:spMk id="18" creationId="{D03E9090-A867-1184-8A05-B069ED4A44C4}"/>
          </ac:spMkLst>
        </pc:spChg>
        <pc:spChg chg="add mod">
          <ac:chgData name="PRINCE JOHNSON" userId="9366d7a8536f3ada" providerId="LiveId" clId="{1420D2A3-813D-4CEB-B747-F52C1270CB3F}" dt="2023-12-14T01:24:38.521" v="11812" actId="113"/>
          <ac:spMkLst>
            <pc:docMk/>
            <pc:sldMk cId="3919718498" sldId="289"/>
            <ac:spMk id="19" creationId="{00F67A93-FD0B-D49F-B558-1A7C7FBCCDFA}"/>
          </ac:spMkLst>
        </pc:spChg>
        <pc:spChg chg="mod">
          <ac:chgData name="PRINCE JOHNSON" userId="9366d7a8536f3ada" providerId="LiveId" clId="{1420D2A3-813D-4CEB-B747-F52C1270CB3F}" dt="2023-12-14T01:10:52.180" v="11576" actId="1076"/>
          <ac:spMkLst>
            <pc:docMk/>
            <pc:sldMk cId="3919718498" sldId="289"/>
            <ac:spMk id="20" creationId="{C366356F-7140-4D20-BAB9-E20FA96BEC6A}"/>
          </ac:spMkLst>
        </pc:spChg>
        <pc:spChg chg="add mod">
          <ac:chgData name="PRINCE JOHNSON" userId="9366d7a8536f3ada" providerId="LiveId" clId="{1420D2A3-813D-4CEB-B747-F52C1270CB3F}" dt="2023-12-14T01:25:06.372" v="11866" actId="20577"/>
          <ac:spMkLst>
            <pc:docMk/>
            <pc:sldMk cId="3919718498" sldId="289"/>
            <ac:spMk id="21" creationId="{FACB0B28-64D2-83E7-8E71-E9841243C429}"/>
          </ac:spMkLst>
        </pc:spChg>
        <pc:spChg chg="add mod">
          <ac:chgData name="PRINCE JOHNSON" userId="9366d7a8536f3ada" providerId="LiveId" clId="{1420D2A3-813D-4CEB-B747-F52C1270CB3F}" dt="2023-12-14T01:25:19.880" v="11907" actId="20577"/>
          <ac:spMkLst>
            <pc:docMk/>
            <pc:sldMk cId="3919718498" sldId="289"/>
            <ac:spMk id="22" creationId="{82F2EABB-EC86-97FD-2B89-427DDCBA4862}"/>
          </ac:spMkLst>
        </pc:spChg>
        <pc:spChg chg="del mod">
          <ac:chgData name="PRINCE JOHNSON" userId="9366d7a8536f3ada" providerId="LiveId" clId="{1420D2A3-813D-4CEB-B747-F52C1270CB3F}" dt="2023-12-11T18:57:50.643" v="3726" actId="478"/>
          <ac:spMkLst>
            <pc:docMk/>
            <pc:sldMk cId="3919718498" sldId="289"/>
            <ac:spMk id="25" creationId="{E83BEBBB-D2E2-0479-CCCB-FD18FA45BAC7}"/>
          </ac:spMkLst>
        </pc:spChg>
        <pc:grpChg chg="add mod">
          <ac:chgData name="PRINCE JOHNSON" userId="9366d7a8536f3ada" providerId="LiveId" clId="{1420D2A3-813D-4CEB-B747-F52C1270CB3F}" dt="2023-12-14T01:19:16.029" v="11706" actId="1076"/>
          <ac:grpSpMkLst>
            <pc:docMk/>
            <pc:sldMk cId="3919718498" sldId="289"/>
            <ac:grpSpMk id="6" creationId="{172FFF32-EDAB-60D0-99A9-CAC8827EA3D7}"/>
          </ac:grpSpMkLst>
        </pc:grpChg>
        <pc:graphicFrameChg chg="add del mod modGraphic">
          <ac:chgData name="PRINCE JOHNSON" userId="9366d7a8536f3ada" providerId="LiveId" clId="{1420D2A3-813D-4CEB-B747-F52C1270CB3F}" dt="2023-12-11T18:59:07.293" v="3741" actId="478"/>
          <ac:graphicFrameMkLst>
            <pc:docMk/>
            <pc:sldMk cId="3919718498" sldId="289"/>
            <ac:graphicFrameMk id="3" creationId="{37ABD34B-A84F-D2EC-5573-4FBF021715B0}"/>
          </ac:graphicFrameMkLst>
        </pc:graphicFrameChg>
        <pc:picChg chg="add del mod">
          <ac:chgData name="PRINCE JOHNSON" userId="9366d7a8536f3ada" providerId="LiveId" clId="{1420D2A3-813D-4CEB-B747-F52C1270CB3F}" dt="2023-12-11T19:00:22.260" v="3752"/>
          <ac:picMkLst>
            <pc:docMk/>
            <pc:sldMk cId="3919718498" sldId="289"/>
            <ac:picMk id="4" creationId="{2C5902B7-4761-FE03-1DFF-9862E1161F63}"/>
          </ac:picMkLst>
        </pc:picChg>
        <pc:picChg chg="add mod">
          <ac:chgData name="PRINCE JOHNSON" userId="9366d7a8536f3ada" providerId="LiveId" clId="{1420D2A3-813D-4CEB-B747-F52C1270CB3F}" dt="2023-12-14T01:17:41.251" v="11670" actId="207"/>
          <ac:picMkLst>
            <pc:docMk/>
            <pc:sldMk cId="3919718498" sldId="289"/>
            <ac:picMk id="4" creationId="{584EF606-2DEF-342F-5F7A-EF4A0DE57A7D}"/>
          </ac:picMkLst>
        </pc:picChg>
        <pc:picChg chg="add del mod">
          <ac:chgData name="PRINCE JOHNSON" userId="9366d7a8536f3ada" providerId="LiveId" clId="{1420D2A3-813D-4CEB-B747-F52C1270CB3F}" dt="2023-12-14T01:19:21.024" v="11709" actId="478"/>
          <ac:picMkLst>
            <pc:docMk/>
            <pc:sldMk cId="3919718498" sldId="289"/>
            <ac:picMk id="8" creationId="{EC1E466F-CFE4-D747-5679-BD4FC209064B}"/>
          </ac:picMkLst>
        </pc:picChg>
        <pc:picChg chg="add mod">
          <ac:chgData name="PRINCE JOHNSON" userId="9366d7a8536f3ada" providerId="LiveId" clId="{1420D2A3-813D-4CEB-B747-F52C1270CB3F}" dt="2023-12-14T01:23:30.644" v="11766" actId="688"/>
          <ac:picMkLst>
            <pc:docMk/>
            <pc:sldMk cId="3919718498" sldId="289"/>
            <ac:picMk id="13" creationId="{D1129EE2-1E2E-8318-F2D9-154A0FDDD817}"/>
          </ac:picMkLst>
        </pc:picChg>
        <pc:picChg chg="add mod">
          <ac:chgData name="PRINCE JOHNSON" userId="9366d7a8536f3ada" providerId="LiveId" clId="{1420D2A3-813D-4CEB-B747-F52C1270CB3F}" dt="2023-12-14T01:23:55.559" v="11770" actId="1076"/>
          <ac:picMkLst>
            <pc:docMk/>
            <pc:sldMk cId="3919718498" sldId="289"/>
            <ac:picMk id="15" creationId="{F22D969C-808A-9D6B-6962-EB26D776C516}"/>
          </ac:picMkLst>
        </pc:picChg>
        <pc:picChg chg="add mod">
          <ac:chgData name="PRINCE JOHNSON" userId="9366d7a8536f3ada" providerId="LiveId" clId="{1420D2A3-813D-4CEB-B747-F52C1270CB3F}" dt="2023-12-14T01:24:11.038" v="11771" actId="1076"/>
          <ac:picMkLst>
            <pc:docMk/>
            <pc:sldMk cId="3919718498" sldId="289"/>
            <ac:picMk id="17" creationId="{904F8F1A-374B-7BAE-6735-7051218E6FCF}"/>
          </ac:picMkLst>
        </pc:picChg>
        <pc:picChg chg="del">
          <ac:chgData name="PRINCE JOHNSON" userId="9366d7a8536f3ada" providerId="LiveId" clId="{1420D2A3-813D-4CEB-B747-F52C1270CB3F}" dt="2023-12-11T18:57:47.343" v="3724" actId="478"/>
          <ac:picMkLst>
            <pc:docMk/>
            <pc:sldMk cId="3919718498" sldId="289"/>
            <ac:picMk id="24" creationId="{3AE29E35-D3C7-0DB8-ADEE-A3E1CDC17D32}"/>
          </ac:picMkLst>
        </pc:picChg>
      </pc:sldChg>
      <pc:sldChg chg="addSp delSp modSp add mod modAnim modNotesTx">
        <pc:chgData name="PRINCE JOHNSON" userId="9366d7a8536f3ada" providerId="LiveId" clId="{1420D2A3-813D-4CEB-B747-F52C1270CB3F}" dt="2023-12-14T01:31:52.505" v="11960" actId="1076"/>
        <pc:sldMkLst>
          <pc:docMk/>
          <pc:sldMk cId="1668218703" sldId="290"/>
        </pc:sldMkLst>
        <pc:spChg chg="mod">
          <ac:chgData name="PRINCE JOHNSON" userId="9366d7a8536f3ada" providerId="LiveId" clId="{1420D2A3-813D-4CEB-B747-F52C1270CB3F}" dt="2023-12-11T20:24:16.044" v="4038" actId="20577"/>
          <ac:spMkLst>
            <pc:docMk/>
            <pc:sldMk cId="1668218703" sldId="290"/>
            <ac:spMk id="2" creationId="{BC06D185-020C-8C05-6483-BBD0BE5D98FF}"/>
          </ac:spMkLst>
        </pc:spChg>
        <pc:spChg chg="add mod">
          <ac:chgData name="PRINCE JOHNSON" userId="9366d7a8536f3ada" providerId="LiveId" clId="{1420D2A3-813D-4CEB-B747-F52C1270CB3F}" dt="2023-12-14T01:31:46.670" v="11958" actId="1076"/>
          <ac:spMkLst>
            <pc:docMk/>
            <pc:sldMk cId="1668218703" sldId="290"/>
            <ac:spMk id="9" creationId="{8C0287E7-0E13-B6E7-CE62-1FEA424CE645}"/>
          </ac:spMkLst>
        </pc:spChg>
        <pc:spChg chg="add mod">
          <ac:chgData name="PRINCE JOHNSON" userId="9366d7a8536f3ada" providerId="LiveId" clId="{1420D2A3-813D-4CEB-B747-F52C1270CB3F}" dt="2023-12-14T01:31:52.505" v="11960" actId="1076"/>
          <ac:spMkLst>
            <pc:docMk/>
            <pc:sldMk cId="1668218703" sldId="290"/>
            <ac:spMk id="10" creationId="{F6158546-19CC-52AD-B285-2CFF26FEFB0A}"/>
          </ac:spMkLst>
        </pc:spChg>
        <pc:spChg chg="add mod">
          <ac:chgData name="PRINCE JOHNSON" userId="9366d7a8536f3ada" providerId="LiveId" clId="{1420D2A3-813D-4CEB-B747-F52C1270CB3F}" dt="2023-12-14T01:31:08.335" v="11954" actId="1076"/>
          <ac:spMkLst>
            <pc:docMk/>
            <pc:sldMk cId="1668218703" sldId="290"/>
            <ac:spMk id="11" creationId="{38AA3199-6143-6B39-BB3B-CF919D788E83}"/>
          </ac:spMkLst>
        </pc:spChg>
        <pc:picChg chg="add mod">
          <ac:chgData name="PRINCE JOHNSON" userId="9366d7a8536f3ada" providerId="LiveId" clId="{1420D2A3-813D-4CEB-B747-F52C1270CB3F}" dt="2023-12-14T01:31:08.335" v="11954" actId="1076"/>
          <ac:picMkLst>
            <pc:docMk/>
            <pc:sldMk cId="1668218703" sldId="290"/>
            <ac:picMk id="4" creationId="{50783DEB-03BD-3F15-6808-585D938F2A12}"/>
          </ac:picMkLst>
        </pc:picChg>
        <pc:picChg chg="add mod">
          <ac:chgData name="PRINCE JOHNSON" userId="9366d7a8536f3ada" providerId="LiveId" clId="{1420D2A3-813D-4CEB-B747-F52C1270CB3F}" dt="2023-12-14T01:31:46.670" v="11958" actId="1076"/>
          <ac:picMkLst>
            <pc:docMk/>
            <pc:sldMk cId="1668218703" sldId="290"/>
            <ac:picMk id="6" creationId="{B12DAFD9-2EF7-E91D-3E1A-7A1DB21CF57F}"/>
          </ac:picMkLst>
        </pc:picChg>
        <pc:picChg chg="add mod">
          <ac:chgData name="PRINCE JOHNSON" userId="9366d7a8536f3ada" providerId="LiveId" clId="{1420D2A3-813D-4CEB-B747-F52C1270CB3F}" dt="2023-12-14T01:31:52.505" v="11960" actId="1076"/>
          <ac:picMkLst>
            <pc:docMk/>
            <pc:sldMk cId="1668218703" sldId="290"/>
            <ac:picMk id="8" creationId="{36F3FC65-8CE6-F858-D0EC-FDC0EF70D750}"/>
          </ac:picMkLst>
        </pc:picChg>
        <pc:picChg chg="add del mod">
          <ac:chgData name="PRINCE JOHNSON" userId="9366d7a8536f3ada" providerId="LiveId" clId="{1420D2A3-813D-4CEB-B747-F52C1270CB3F}" dt="2023-12-13T18:17:53.253" v="8560" actId="478"/>
          <ac:picMkLst>
            <pc:docMk/>
            <pc:sldMk cId="1668218703" sldId="290"/>
            <ac:picMk id="1026" creationId="{A7BB2028-1A4E-425C-C71A-6BFF3F5A3D47}"/>
          </ac:picMkLst>
        </pc:picChg>
        <pc:picChg chg="add del mod">
          <ac:chgData name="PRINCE JOHNSON" userId="9366d7a8536f3ada" providerId="LiveId" clId="{1420D2A3-813D-4CEB-B747-F52C1270CB3F}" dt="2023-12-13T18:21:53.697" v="8602" actId="478"/>
          <ac:picMkLst>
            <pc:docMk/>
            <pc:sldMk cId="1668218703" sldId="290"/>
            <ac:picMk id="1028" creationId="{B09773D8-DDE3-B402-DC2B-8DC4FFF23B8C}"/>
          </ac:picMkLst>
        </pc:picChg>
        <pc:picChg chg="add del">
          <ac:chgData name="PRINCE JOHNSON" userId="9366d7a8536f3ada" providerId="LiveId" clId="{1420D2A3-813D-4CEB-B747-F52C1270CB3F}" dt="2023-12-13T18:17:55.594" v="8562" actId="478"/>
          <ac:picMkLst>
            <pc:docMk/>
            <pc:sldMk cId="1668218703" sldId="290"/>
            <ac:picMk id="1030" creationId="{98363341-7270-15B1-B405-DCDA876B4EEC}"/>
          </ac:picMkLst>
        </pc:picChg>
        <pc:picChg chg="add del">
          <ac:chgData name="PRINCE JOHNSON" userId="9366d7a8536f3ada" providerId="LiveId" clId="{1420D2A3-813D-4CEB-B747-F52C1270CB3F}" dt="2023-12-13T18:18:16.497" v="8564" actId="478"/>
          <ac:picMkLst>
            <pc:docMk/>
            <pc:sldMk cId="1668218703" sldId="290"/>
            <ac:picMk id="1032" creationId="{FA1C92EF-CCA5-90E6-FEB6-38BEFF47B209}"/>
          </ac:picMkLst>
        </pc:picChg>
        <pc:picChg chg="add del">
          <ac:chgData name="PRINCE JOHNSON" userId="9366d7a8536f3ada" providerId="LiveId" clId="{1420D2A3-813D-4CEB-B747-F52C1270CB3F}" dt="2023-12-13T18:58:26.273" v="8683"/>
          <ac:picMkLst>
            <pc:docMk/>
            <pc:sldMk cId="1668218703" sldId="290"/>
            <ac:picMk id="1034" creationId="{620F19CB-B400-3ED1-37A5-86F48A7646C4}"/>
          </ac:picMkLst>
        </pc:picChg>
      </pc:sldChg>
      <pc:sldChg chg="modSp add del mod modNotesTx">
        <pc:chgData name="PRINCE JOHNSON" userId="9366d7a8536f3ada" providerId="LiveId" clId="{1420D2A3-813D-4CEB-B747-F52C1270CB3F}" dt="2023-12-13T20:16:48.242" v="10064" actId="47"/>
        <pc:sldMkLst>
          <pc:docMk/>
          <pc:sldMk cId="2893838543" sldId="291"/>
        </pc:sldMkLst>
        <pc:spChg chg="mod">
          <ac:chgData name="PRINCE JOHNSON" userId="9366d7a8536f3ada" providerId="LiveId" clId="{1420D2A3-813D-4CEB-B747-F52C1270CB3F}" dt="2023-12-11T20:24:46.304" v="4066" actId="20577"/>
          <ac:spMkLst>
            <pc:docMk/>
            <pc:sldMk cId="2893838543" sldId="291"/>
            <ac:spMk id="2" creationId="{BC06D185-020C-8C05-6483-BBD0BE5D98FF}"/>
          </ac:spMkLst>
        </pc:spChg>
      </pc:sldChg>
      <pc:sldChg chg="addSp delSp modSp add mod">
        <pc:chgData name="PRINCE JOHNSON" userId="9366d7a8536f3ada" providerId="LiveId" clId="{1420D2A3-813D-4CEB-B747-F52C1270CB3F}" dt="2023-12-13T18:07:13.828" v="8449" actId="113"/>
        <pc:sldMkLst>
          <pc:docMk/>
          <pc:sldMk cId="2247224532" sldId="292"/>
        </pc:sldMkLst>
        <pc:spChg chg="mod">
          <ac:chgData name="PRINCE JOHNSON" userId="9366d7a8536f3ada" providerId="LiveId" clId="{1420D2A3-813D-4CEB-B747-F52C1270CB3F}" dt="2023-12-13T18:07:13.828" v="8449" actId="113"/>
          <ac:spMkLst>
            <pc:docMk/>
            <pc:sldMk cId="2247224532" sldId="292"/>
            <ac:spMk id="2" creationId="{BC06D185-020C-8C05-6483-BBD0BE5D98FF}"/>
          </ac:spMkLst>
        </pc:spChg>
        <pc:spChg chg="add del mod">
          <ac:chgData name="PRINCE JOHNSON" userId="9366d7a8536f3ada" providerId="LiveId" clId="{1420D2A3-813D-4CEB-B747-F52C1270CB3F}" dt="2023-12-13T17:06:41.929" v="7371"/>
          <ac:spMkLst>
            <pc:docMk/>
            <pc:sldMk cId="2247224532" sldId="292"/>
            <ac:spMk id="7" creationId="{1EDAD2BB-E4A9-3569-B97D-0B638DD2E5FB}"/>
          </ac:spMkLst>
        </pc:spChg>
        <pc:spChg chg="add mod">
          <ac:chgData name="PRINCE JOHNSON" userId="9366d7a8536f3ada" providerId="LiveId" clId="{1420D2A3-813D-4CEB-B747-F52C1270CB3F}" dt="2023-12-13T18:04:12.203" v="8396" actId="20577"/>
          <ac:spMkLst>
            <pc:docMk/>
            <pc:sldMk cId="2247224532" sldId="292"/>
            <ac:spMk id="8" creationId="{D6DF1101-CA37-FB48-8EE6-2B981F7E7D04}"/>
          </ac:spMkLst>
        </pc:spChg>
        <pc:spChg chg="add mod">
          <ac:chgData name="PRINCE JOHNSON" userId="9366d7a8536f3ada" providerId="LiveId" clId="{1420D2A3-813D-4CEB-B747-F52C1270CB3F}" dt="2023-12-13T18:04:07.376" v="8392" actId="20577"/>
          <ac:spMkLst>
            <pc:docMk/>
            <pc:sldMk cId="2247224532" sldId="292"/>
            <ac:spMk id="9" creationId="{05472B85-3960-25DA-D8D6-48F01E949D2E}"/>
          </ac:spMkLst>
        </pc:spChg>
        <pc:spChg chg="del">
          <ac:chgData name="PRINCE JOHNSON" userId="9366d7a8536f3ada" providerId="LiveId" clId="{1420D2A3-813D-4CEB-B747-F52C1270CB3F}" dt="2023-12-13T17:06:10.860" v="7365" actId="478"/>
          <ac:spMkLst>
            <pc:docMk/>
            <pc:sldMk cId="2247224532" sldId="292"/>
            <ac:spMk id="18" creationId="{D03E9090-A867-1184-8A05-B069ED4A44C4}"/>
          </ac:spMkLst>
        </pc:spChg>
        <pc:spChg chg="del mod">
          <ac:chgData name="PRINCE JOHNSON" userId="9366d7a8536f3ada" providerId="LiveId" clId="{1420D2A3-813D-4CEB-B747-F52C1270CB3F}" dt="2023-12-13T17:04:59.220" v="7348" actId="478"/>
          <ac:spMkLst>
            <pc:docMk/>
            <pc:sldMk cId="2247224532" sldId="292"/>
            <ac:spMk id="20" creationId="{C366356F-7140-4D20-BAB9-E20FA96BEC6A}"/>
          </ac:spMkLst>
        </pc:spChg>
        <pc:picChg chg="add mod">
          <ac:chgData name="PRINCE JOHNSON" userId="9366d7a8536f3ada" providerId="LiveId" clId="{1420D2A3-813D-4CEB-B747-F52C1270CB3F}" dt="2023-12-13T17:21:56.768" v="7902" actId="1076"/>
          <ac:picMkLst>
            <pc:docMk/>
            <pc:sldMk cId="2247224532" sldId="292"/>
            <ac:picMk id="4" creationId="{EC4641BF-1570-7A0A-CE5C-8F2B934F66B4}"/>
          </ac:picMkLst>
        </pc:picChg>
        <pc:picChg chg="add mod">
          <ac:chgData name="PRINCE JOHNSON" userId="9366d7a8536f3ada" providerId="LiveId" clId="{1420D2A3-813D-4CEB-B747-F52C1270CB3F}" dt="2023-12-13T17:27:38.934" v="7962" actId="1076"/>
          <ac:picMkLst>
            <pc:docMk/>
            <pc:sldMk cId="2247224532" sldId="292"/>
            <ac:picMk id="6" creationId="{A8C810CD-11FB-3506-D16B-2DD4FAFF4C7A}"/>
          </ac:picMkLst>
        </pc:picChg>
      </pc:sldChg>
      <pc:sldChg chg="modSp add del mod">
        <pc:chgData name="PRINCE JOHNSON" userId="9366d7a8536f3ada" providerId="LiveId" clId="{1420D2A3-813D-4CEB-B747-F52C1270CB3F}" dt="2023-12-13T18:06:27.598" v="8411" actId="47"/>
        <pc:sldMkLst>
          <pc:docMk/>
          <pc:sldMk cId="3854053219" sldId="293"/>
        </pc:sldMkLst>
        <pc:spChg chg="mod">
          <ac:chgData name="PRINCE JOHNSON" userId="9366d7a8536f3ada" providerId="LiveId" clId="{1420D2A3-813D-4CEB-B747-F52C1270CB3F}" dt="2023-12-11T20:26:50.312" v="4161" actId="20577"/>
          <ac:spMkLst>
            <pc:docMk/>
            <pc:sldMk cId="3854053219" sldId="293"/>
            <ac:spMk id="2" creationId="{BC06D185-020C-8C05-6483-BBD0BE5D98FF}"/>
          </ac:spMkLst>
        </pc:spChg>
      </pc:sldChg>
      <pc:sldChg chg="modSp add del mod modNotesTx">
        <pc:chgData name="PRINCE JOHNSON" userId="9366d7a8536f3ada" providerId="LiveId" clId="{1420D2A3-813D-4CEB-B747-F52C1270CB3F}" dt="2023-12-13T18:06:29.372" v="8412" actId="47"/>
        <pc:sldMkLst>
          <pc:docMk/>
          <pc:sldMk cId="3095695541" sldId="294"/>
        </pc:sldMkLst>
        <pc:spChg chg="mod">
          <ac:chgData name="PRINCE JOHNSON" userId="9366d7a8536f3ada" providerId="LiveId" clId="{1420D2A3-813D-4CEB-B747-F52C1270CB3F}" dt="2023-12-11T20:27:51.958" v="4208" actId="20577"/>
          <ac:spMkLst>
            <pc:docMk/>
            <pc:sldMk cId="3095695541" sldId="294"/>
            <ac:spMk id="2" creationId="{BC06D185-020C-8C05-6483-BBD0BE5D98FF}"/>
          </ac:spMkLst>
        </pc:spChg>
      </pc:sldChg>
      <pc:sldChg chg="modSp add del mod">
        <pc:chgData name="PRINCE JOHNSON" userId="9366d7a8536f3ada" providerId="LiveId" clId="{1420D2A3-813D-4CEB-B747-F52C1270CB3F}" dt="2023-12-13T18:10:18.207" v="8524" actId="47"/>
        <pc:sldMkLst>
          <pc:docMk/>
          <pc:sldMk cId="4246167473" sldId="295"/>
        </pc:sldMkLst>
        <pc:spChg chg="mod">
          <ac:chgData name="PRINCE JOHNSON" userId="9366d7a8536f3ada" providerId="LiveId" clId="{1420D2A3-813D-4CEB-B747-F52C1270CB3F}" dt="2023-12-11T20:29:11.241" v="4259" actId="20577"/>
          <ac:spMkLst>
            <pc:docMk/>
            <pc:sldMk cId="4246167473" sldId="295"/>
            <ac:spMk id="2" creationId="{BC06D185-020C-8C05-6483-BBD0BE5D98FF}"/>
          </ac:spMkLst>
        </pc:spChg>
      </pc:sldChg>
      <pc:sldChg chg="addSp modSp add mod modAnim modNotesTx">
        <pc:chgData name="PRINCE JOHNSON" userId="9366d7a8536f3ada" providerId="LiveId" clId="{1420D2A3-813D-4CEB-B747-F52C1270CB3F}" dt="2023-12-14T02:31:49.455" v="13552"/>
        <pc:sldMkLst>
          <pc:docMk/>
          <pc:sldMk cId="631315189" sldId="296"/>
        </pc:sldMkLst>
        <pc:spChg chg="mod">
          <ac:chgData name="PRINCE JOHNSON" userId="9366d7a8536f3ada" providerId="LiveId" clId="{1420D2A3-813D-4CEB-B747-F52C1270CB3F}" dt="2023-12-14T01:44:36.559" v="12342" actId="122"/>
          <ac:spMkLst>
            <pc:docMk/>
            <pc:sldMk cId="631315189" sldId="296"/>
            <ac:spMk id="2" creationId="{360E4BCF-A434-D13B-E28E-3541938006FC}"/>
          </ac:spMkLst>
        </pc:spChg>
        <pc:graphicFrameChg chg="add mod modGraphic">
          <ac:chgData name="PRINCE JOHNSON" userId="9366d7a8536f3ada" providerId="LiveId" clId="{1420D2A3-813D-4CEB-B747-F52C1270CB3F}" dt="2023-12-14T01:58:59.982" v="12645" actId="20577"/>
          <ac:graphicFrameMkLst>
            <pc:docMk/>
            <pc:sldMk cId="631315189" sldId="296"/>
            <ac:graphicFrameMk id="3" creationId="{4E957D8B-E7A1-47F0-C432-0CCD9398D8FC}"/>
          </ac:graphicFrameMkLst>
        </pc:graphicFrameChg>
      </pc:sldChg>
      <pc:sldChg chg="addSp delSp modSp add mod modAnim modNotesTx">
        <pc:chgData name="PRINCE JOHNSON" userId="9366d7a8536f3ada" providerId="LiveId" clId="{1420D2A3-813D-4CEB-B747-F52C1270CB3F}" dt="2023-12-14T01:47:12.238" v="12360" actId="207"/>
        <pc:sldMkLst>
          <pc:docMk/>
          <pc:sldMk cId="3591135105" sldId="297"/>
        </pc:sldMkLst>
        <pc:spChg chg="mod">
          <ac:chgData name="PRINCE JOHNSON" userId="9366d7a8536f3ada" providerId="LiveId" clId="{1420D2A3-813D-4CEB-B747-F52C1270CB3F}" dt="2023-12-11T20:39:55.594" v="4364" actId="20577"/>
          <ac:spMkLst>
            <pc:docMk/>
            <pc:sldMk cId="3591135105" sldId="297"/>
            <ac:spMk id="2" creationId="{360E4BCF-A434-D13B-E28E-3541938006FC}"/>
          </ac:spMkLst>
        </pc:spChg>
        <pc:spChg chg="add del mod">
          <ac:chgData name="PRINCE JOHNSON" userId="9366d7a8536f3ada" providerId="LiveId" clId="{1420D2A3-813D-4CEB-B747-F52C1270CB3F}" dt="2023-12-13T19:36:16.484" v="9458" actId="33987"/>
          <ac:spMkLst>
            <pc:docMk/>
            <pc:sldMk cId="3591135105" sldId="297"/>
            <ac:spMk id="4" creationId="{B02D99A0-D5F5-4C68-1E49-DB15CEA1E970}"/>
          </ac:spMkLst>
        </pc:spChg>
        <pc:spChg chg="add mod">
          <ac:chgData name="PRINCE JOHNSON" userId="9366d7a8536f3ada" providerId="LiveId" clId="{1420D2A3-813D-4CEB-B747-F52C1270CB3F}" dt="2023-12-13T21:36:36.409" v="11075" actId="1076"/>
          <ac:spMkLst>
            <pc:docMk/>
            <pc:sldMk cId="3591135105" sldId="297"/>
            <ac:spMk id="5" creationId="{DB35A5FA-8147-789B-D175-0DCD3DD43477}"/>
          </ac:spMkLst>
        </pc:spChg>
        <pc:spChg chg="add mod">
          <ac:chgData name="PRINCE JOHNSON" userId="9366d7a8536f3ada" providerId="LiveId" clId="{1420D2A3-813D-4CEB-B747-F52C1270CB3F}" dt="2023-12-13T21:36:36.409" v="11075" actId="1076"/>
          <ac:spMkLst>
            <pc:docMk/>
            <pc:sldMk cId="3591135105" sldId="297"/>
            <ac:spMk id="6" creationId="{CAD384D7-52AE-7C62-21FE-305C35ACB920}"/>
          </ac:spMkLst>
        </pc:spChg>
        <pc:spChg chg="add mod">
          <ac:chgData name="PRINCE JOHNSON" userId="9366d7a8536f3ada" providerId="LiveId" clId="{1420D2A3-813D-4CEB-B747-F52C1270CB3F}" dt="2023-12-13T21:36:36.409" v="11075" actId="1076"/>
          <ac:spMkLst>
            <pc:docMk/>
            <pc:sldMk cId="3591135105" sldId="297"/>
            <ac:spMk id="7" creationId="{190E7A46-51B6-776E-6606-76C0293BD3B2}"/>
          </ac:spMkLst>
        </pc:spChg>
        <pc:spChg chg="add mod">
          <ac:chgData name="PRINCE JOHNSON" userId="9366d7a8536f3ada" providerId="LiveId" clId="{1420D2A3-813D-4CEB-B747-F52C1270CB3F}" dt="2023-12-13T21:36:36.409" v="11075" actId="1076"/>
          <ac:spMkLst>
            <pc:docMk/>
            <pc:sldMk cId="3591135105" sldId="297"/>
            <ac:spMk id="8" creationId="{92E5E7D8-8181-27A5-7ED2-F50D181268E5}"/>
          </ac:spMkLst>
        </pc:spChg>
        <pc:spChg chg="add mod">
          <ac:chgData name="PRINCE JOHNSON" userId="9366d7a8536f3ada" providerId="LiveId" clId="{1420D2A3-813D-4CEB-B747-F52C1270CB3F}" dt="2023-12-13T21:36:36.409" v="11075" actId="1076"/>
          <ac:spMkLst>
            <pc:docMk/>
            <pc:sldMk cId="3591135105" sldId="297"/>
            <ac:spMk id="9" creationId="{B0A7EF40-1B93-CEBB-5D11-7C7E698C223E}"/>
          </ac:spMkLst>
        </pc:spChg>
        <pc:graphicFrameChg chg="add mod modGraphic">
          <ac:chgData name="PRINCE JOHNSON" userId="9366d7a8536f3ada" providerId="LiveId" clId="{1420D2A3-813D-4CEB-B747-F52C1270CB3F}" dt="2023-12-14T01:47:12.238" v="12360" actId="207"/>
          <ac:graphicFrameMkLst>
            <pc:docMk/>
            <pc:sldMk cId="3591135105" sldId="297"/>
            <ac:graphicFrameMk id="3" creationId="{168B6008-E2D9-6AFE-B043-98FCAF5FE10F}"/>
          </ac:graphicFrameMkLst>
        </pc:graphicFrameChg>
      </pc:sldChg>
      <pc:sldChg chg="addSp delSp modSp add mod modAnim modNotesTx">
        <pc:chgData name="PRINCE JOHNSON" userId="9366d7a8536f3ada" providerId="LiveId" clId="{1420D2A3-813D-4CEB-B747-F52C1270CB3F}" dt="2023-12-14T01:58:31.476" v="12633" actId="20577"/>
        <pc:sldMkLst>
          <pc:docMk/>
          <pc:sldMk cId="452364061" sldId="298"/>
        </pc:sldMkLst>
        <pc:spChg chg="mod">
          <ac:chgData name="PRINCE JOHNSON" userId="9366d7a8536f3ada" providerId="LiveId" clId="{1420D2A3-813D-4CEB-B747-F52C1270CB3F}" dt="2023-12-11T20:40:48.142" v="4387" actId="20577"/>
          <ac:spMkLst>
            <pc:docMk/>
            <pc:sldMk cId="452364061" sldId="298"/>
            <ac:spMk id="2" creationId="{360E4BCF-A434-D13B-E28E-3541938006FC}"/>
          </ac:spMkLst>
        </pc:spChg>
        <pc:spChg chg="add del mod">
          <ac:chgData name="PRINCE JOHNSON" userId="9366d7a8536f3ada" providerId="LiveId" clId="{1420D2A3-813D-4CEB-B747-F52C1270CB3F}" dt="2023-12-13T21:37:52.172" v="11091"/>
          <ac:spMkLst>
            <pc:docMk/>
            <pc:sldMk cId="452364061" sldId="298"/>
            <ac:spMk id="4" creationId="{B0EA0965-C19A-132E-F5C3-22786D3508C2}"/>
          </ac:spMkLst>
        </pc:spChg>
        <pc:spChg chg="add del mod">
          <ac:chgData name="PRINCE JOHNSON" userId="9366d7a8536f3ada" providerId="LiveId" clId="{1420D2A3-813D-4CEB-B747-F52C1270CB3F}" dt="2023-12-13T21:37:51.988" v="11090"/>
          <ac:spMkLst>
            <pc:docMk/>
            <pc:sldMk cId="452364061" sldId="298"/>
            <ac:spMk id="5" creationId="{C17C45E5-F7D3-B424-D368-490F89482C73}"/>
          </ac:spMkLst>
        </pc:spChg>
        <pc:spChg chg="add mod">
          <ac:chgData name="PRINCE JOHNSON" userId="9366d7a8536f3ada" providerId="LiveId" clId="{1420D2A3-813D-4CEB-B747-F52C1270CB3F}" dt="2023-12-14T01:48:26.316" v="12385" actId="1076"/>
          <ac:spMkLst>
            <pc:docMk/>
            <pc:sldMk cId="452364061" sldId="298"/>
            <ac:spMk id="6" creationId="{05CFEA36-E638-0817-9BC7-8B90B2879B29}"/>
          </ac:spMkLst>
        </pc:spChg>
        <pc:spChg chg="add mod">
          <ac:chgData name="PRINCE JOHNSON" userId="9366d7a8536f3ada" providerId="LiveId" clId="{1420D2A3-813D-4CEB-B747-F52C1270CB3F}" dt="2023-12-14T01:48:30.132" v="12386" actId="1076"/>
          <ac:spMkLst>
            <pc:docMk/>
            <pc:sldMk cId="452364061" sldId="298"/>
            <ac:spMk id="7" creationId="{08F02951-93A0-05DE-045B-CE0B8CB04F73}"/>
          </ac:spMkLst>
        </pc:spChg>
        <pc:spChg chg="add mod">
          <ac:chgData name="PRINCE JOHNSON" userId="9366d7a8536f3ada" providerId="LiveId" clId="{1420D2A3-813D-4CEB-B747-F52C1270CB3F}" dt="2023-12-14T01:48:23.592" v="12384" actId="1076"/>
          <ac:spMkLst>
            <pc:docMk/>
            <pc:sldMk cId="452364061" sldId="298"/>
            <ac:spMk id="8" creationId="{B90CEA2A-38F7-F9B9-76DE-707337F209A7}"/>
          </ac:spMkLst>
        </pc:spChg>
        <pc:spChg chg="add mod">
          <ac:chgData name="PRINCE JOHNSON" userId="9366d7a8536f3ada" providerId="LiveId" clId="{1420D2A3-813D-4CEB-B747-F52C1270CB3F}" dt="2023-12-14T01:48:37.615" v="12387" actId="1076"/>
          <ac:spMkLst>
            <pc:docMk/>
            <pc:sldMk cId="452364061" sldId="298"/>
            <ac:spMk id="9" creationId="{01371822-011C-2D41-FF89-A89F97FB28B1}"/>
          </ac:spMkLst>
        </pc:spChg>
        <pc:graphicFrameChg chg="add mod modGraphic">
          <ac:chgData name="PRINCE JOHNSON" userId="9366d7a8536f3ada" providerId="LiveId" clId="{1420D2A3-813D-4CEB-B747-F52C1270CB3F}" dt="2023-12-14T01:58:31.476" v="12633" actId="20577"/>
          <ac:graphicFrameMkLst>
            <pc:docMk/>
            <pc:sldMk cId="452364061" sldId="298"/>
            <ac:graphicFrameMk id="3" creationId="{BE650FF8-AF62-26BE-E906-04ABA6809682}"/>
          </ac:graphicFrameMkLst>
        </pc:graphicFrameChg>
      </pc:sldChg>
      <pc:sldChg chg="modSp add del mod">
        <pc:chgData name="PRINCE JOHNSON" userId="9366d7a8536f3ada" providerId="LiveId" clId="{1420D2A3-813D-4CEB-B747-F52C1270CB3F}" dt="2023-12-11T20:59:45.612" v="4561" actId="47"/>
        <pc:sldMkLst>
          <pc:docMk/>
          <pc:sldMk cId="1801759262" sldId="299"/>
        </pc:sldMkLst>
        <pc:spChg chg="mod">
          <ac:chgData name="PRINCE JOHNSON" userId="9366d7a8536f3ada" providerId="LiveId" clId="{1420D2A3-813D-4CEB-B747-F52C1270CB3F}" dt="2023-12-11T20:40:55.213" v="4407" actId="20577"/>
          <ac:spMkLst>
            <pc:docMk/>
            <pc:sldMk cId="1801759262" sldId="299"/>
            <ac:spMk id="2" creationId="{360E4BCF-A434-D13B-E28E-3541938006FC}"/>
          </ac:spMkLst>
        </pc:spChg>
      </pc:sldChg>
      <pc:sldChg chg="addSp delSp modSp add mod modAnim modNotesTx">
        <pc:chgData name="PRINCE JOHNSON" userId="9366d7a8536f3ada" providerId="LiveId" clId="{1420D2A3-813D-4CEB-B747-F52C1270CB3F}" dt="2023-12-14T02:00:50.372" v="12755"/>
        <pc:sldMkLst>
          <pc:docMk/>
          <pc:sldMk cId="2387758901" sldId="300"/>
        </pc:sldMkLst>
        <pc:spChg chg="mod">
          <ac:chgData name="PRINCE JOHNSON" userId="9366d7a8536f3ada" providerId="LiveId" clId="{1420D2A3-813D-4CEB-B747-F52C1270CB3F}" dt="2023-12-11T20:41:53.635" v="4428" actId="20577"/>
          <ac:spMkLst>
            <pc:docMk/>
            <pc:sldMk cId="2387758901" sldId="300"/>
            <ac:spMk id="2" creationId="{360E4BCF-A434-D13B-E28E-3541938006FC}"/>
          </ac:spMkLst>
        </pc:spChg>
        <pc:spChg chg="add del mod">
          <ac:chgData name="PRINCE JOHNSON" userId="9366d7a8536f3ada" providerId="LiveId" clId="{1420D2A3-813D-4CEB-B747-F52C1270CB3F}" dt="2023-12-14T01:53:03.548" v="12473" actId="478"/>
          <ac:spMkLst>
            <pc:docMk/>
            <pc:sldMk cId="2387758901" sldId="300"/>
            <ac:spMk id="9" creationId="{3D88CA28-C84F-7C45-8080-0E4E15937242}"/>
          </ac:spMkLst>
        </pc:spChg>
        <pc:spChg chg="add del mod">
          <ac:chgData name="PRINCE JOHNSON" userId="9366d7a8536f3ada" providerId="LiveId" clId="{1420D2A3-813D-4CEB-B747-F52C1270CB3F}" dt="2023-12-14T01:53:03.548" v="12473" actId="478"/>
          <ac:spMkLst>
            <pc:docMk/>
            <pc:sldMk cId="2387758901" sldId="300"/>
            <ac:spMk id="10" creationId="{CE54A5CB-E376-07A5-DF42-133667B68C6C}"/>
          </ac:spMkLst>
        </pc:spChg>
        <pc:spChg chg="add del mod">
          <ac:chgData name="PRINCE JOHNSON" userId="9366d7a8536f3ada" providerId="LiveId" clId="{1420D2A3-813D-4CEB-B747-F52C1270CB3F}" dt="2023-12-14T01:53:03.548" v="12473" actId="478"/>
          <ac:spMkLst>
            <pc:docMk/>
            <pc:sldMk cId="2387758901" sldId="300"/>
            <ac:spMk id="11" creationId="{4BBFD900-8264-FC66-DC57-2E54932EE76B}"/>
          </ac:spMkLst>
        </pc:spChg>
        <pc:graphicFrameChg chg="add del mod">
          <ac:chgData name="PRINCE JOHNSON" userId="9366d7a8536f3ada" providerId="LiveId" clId="{1420D2A3-813D-4CEB-B747-F52C1270CB3F}" dt="2023-12-14T01:54:03.813" v="12475"/>
          <ac:graphicFrameMkLst>
            <pc:docMk/>
            <pc:sldMk cId="2387758901" sldId="300"/>
            <ac:graphicFrameMk id="13" creationId="{6A0651F3-CEC9-AB50-2DE4-9ADAF6AB8EC6}"/>
          </ac:graphicFrameMkLst>
        </pc:graphicFrameChg>
        <pc:graphicFrameChg chg="add del mod modGraphic">
          <ac:chgData name="PRINCE JOHNSON" userId="9366d7a8536f3ada" providerId="LiveId" clId="{1420D2A3-813D-4CEB-B747-F52C1270CB3F}" dt="2023-12-14T01:55:28.606" v="12490" actId="478"/>
          <ac:graphicFrameMkLst>
            <pc:docMk/>
            <pc:sldMk cId="2387758901" sldId="300"/>
            <ac:graphicFrameMk id="14" creationId="{0A6892B9-B5DB-D9FF-1856-1399E22999E7}"/>
          </ac:graphicFrameMkLst>
        </pc:graphicFrameChg>
        <pc:graphicFrameChg chg="add mod modGraphic">
          <ac:chgData name="PRINCE JOHNSON" userId="9366d7a8536f3ada" providerId="LiveId" clId="{1420D2A3-813D-4CEB-B747-F52C1270CB3F}" dt="2023-12-14T01:58:41.635" v="12637" actId="20577"/>
          <ac:graphicFrameMkLst>
            <pc:docMk/>
            <pc:sldMk cId="2387758901" sldId="300"/>
            <ac:graphicFrameMk id="15" creationId="{EDAF759A-0AB3-D22D-CC71-70A4B2A41564}"/>
          </ac:graphicFrameMkLst>
        </pc:graphicFrameChg>
        <pc:graphicFrameChg chg="add del mod">
          <ac:chgData name="PRINCE JOHNSON" userId="9366d7a8536f3ada" providerId="LiveId" clId="{1420D2A3-813D-4CEB-B747-F52C1270CB3F}" dt="2023-12-14T01:57:17.316" v="12582" actId="478"/>
          <ac:graphicFrameMkLst>
            <pc:docMk/>
            <pc:sldMk cId="2387758901" sldId="300"/>
            <ac:graphicFrameMk id="16" creationId="{C31A4132-8E0A-55A2-1590-6E6D91DC95E5}"/>
          </ac:graphicFrameMkLst>
        </pc:graphicFrameChg>
        <pc:graphicFrameChg chg="add del mod modGraphic">
          <ac:chgData name="PRINCE JOHNSON" userId="9366d7a8536f3ada" providerId="LiveId" clId="{1420D2A3-813D-4CEB-B747-F52C1270CB3F}" dt="2023-12-14T02:00:36.948" v="12753" actId="20577"/>
          <ac:graphicFrameMkLst>
            <pc:docMk/>
            <pc:sldMk cId="2387758901" sldId="300"/>
            <ac:graphicFrameMk id="17" creationId="{3ECA0809-8C14-4731-F6C2-49F7BCB2F7BD}"/>
          </ac:graphicFrameMkLst>
        </pc:graphicFrameChg>
        <pc:picChg chg="add del mod">
          <ac:chgData name="PRINCE JOHNSON" userId="9366d7a8536f3ada" providerId="LiveId" clId="{1420D2A3-813D-4CEB-B747-F52C1270CB3F}" dt="2023-12-14T01:52:32.020" v="12468" actId="478"/>
          <ac:picMkLst>
            <pc:docMk/>
            <pc:sldMk cId="2387758901" sldId="300"/>
            <ac:picMk id="4" creationId="{F370F9EE-30BF-5D09-911F-B4EF15C0D101}"/>
          </ac:picMkLst>
        </pc:picChg>
        <pc:picChg chg="add del mod">
          <ac:chgData name="PRINCE JOHNSON" userId="9366d7a8536f3ada" providerId="LiveId" clId="{1420D2A3-813D-4CEB-B747-F52C1270CB3F}" dt="2023-12-14T01:53:03.548" v="12473" actId="478"/>
          <ac:picMkLst>
            <pc:docMk/>
            <pc:sldMk cId="2387758901" sldId="300"/>
            <ac:picMk id="6" creationId="{12E7BAFE-68DB-24F6-7141-9D0FFE1CA6BB}"/>
          </ac:picMkLst>
        </pc:picChg>
        <pc:picChg chg="add del mod">
          <ac:chgData name="PRINCE JOHNSON" userId="9366d7a8536f3ada" providerId="LiveId" clId="{1420D2A3-813D-4CEB-B747-F52C1270CB3F}" dt="2023-12-14T01:53:03.548" v="12473" actId="478"/>
          <ac:picMkLst>
            <pc:docMk/>
            <pc:sldMk cId="2387758901" sldId="300"/>
            <ac:picMk id="8" creationId="{BA87FDD4-6CFE-F2D6-CF29-32B878A5892F}"/>
          </ac:picMkLst>
        </pc:picChg>
        <pc:picChg chg="add del mod">
          <ac:chgData name="PRINCE JOHNSON" userId="9366d7a8536f3ada" providerId="LiveId" clId="{1420D2A3-813D-4CEB-B747-F52C1270CB3F}" dt="2023-12-14T01:53:03.548" v="12473" actId="478"/>
          <ac:picMkLst>
            <pc:docMk/>
            <pc:sldMk cId="2387758901" sldId="300"/>
            <ac:picMk id="12" creationId="{5E8FD0CE-8973-4B09-E228-D23EDB63EB87}"/>
          </ac:picMkLst>
        </pc:picChg>
      </pc:sldChg>
      <pc:sldChg chg="addSp delSp modSp new mod modClrScheme modAnim chgLayout modNotesTx">
        <pc:chgData name="PRINCE JOHNSON" userId="9366d7a8536f3ada" providerId="LiveId" clId="{1420D2A3-813D-4CEB-B747-F52C1270CB3F}" dt="2023-12-14T00:27:10.650" v="11431"/>
        <pc:sldMkLst>
          <pc:docMk/>
          <pc:sldMk cId="3850893069" sldId="301"/>
        </pc:sldMkLst>
        <pc:spChg chg="add del mod">
          <ac:chgData name="PRINCE JOHNSON" userId="9366d7a8536f3ada" providerId="LiveId" clId="{1420D2A3-813D-4CEB-B747-F52C1270CB3F}" dt="2023-12-13T15:50:59.470" v="5912" actId="14100"/>
          <ac:spMkLst>
            <pc:docMk/>
            <pc:sldMk cId="3850893069" sldId="301"/>
            <ac:spMk id="2" creationId="{CA135E06-6FCA-192E-5DEC-51D952D1BFA8}"/>
          </ac:spMkLst>
        </pc:spChg>
        <pc:spChg chg="add del mod">
          <ac:chgData name="PRINCE JOHNSON" userId="9366d7a8536f3ada" providerId="LiveId" clId="{1420D2A3-813D-4CEB-B747-F52C1270CB3F}" dt="2023-12-13T15:03:17.678" v="5119"/>
          <ac:spMkLst>
            <pc:docMk/>
            <pc:sldMk cId="3850893069" sldId="301"/>
            <ac:spMk id="5" creationId="{B8E96027-4ECC-3939-4012-CBF5043D33EC}"/>
          </ac:spMkLst>
        </pc:spChg>
        <pc:spChg chg="add del mod">
          <ac:chgData name="PRINCE JOHNSON" userId="9366d7a8536f3ada" providerId="LiveId" clId="{1420D2A3-813D-4CEB-B747-F52C1270CB3F}" dt="2023-12-13T15:11:48.410" v="5719" actId="478"/>
          <ac:spMkLst>
            <pc:docMk/>
            <pc:sldMk cId="3850893069" sldId="301"/>
            <ac:spMk id="6" creationId="{1A302ADE-B80D-90B4-EE4D-FF9840D43B54}"/>
          </ac:spMkLst>
        </pc:spChg>
        <pc:spChg chg="add del mod topLvl">
          <ac:chgData name="PRINCE JOHNSON" userId="9366d7a8536f3ada" providerId="LiveId" clId="{1420D2A3-813D-4CEB-B747-F52C1270CB3F}" dt="2023-12-13T15:10:53.029" v="5703" actId="478"/>
          <ac:spMkLst>
            <pc:docMk/>
            <pc:sldMk cId="3850893069" sldId="301"/>
            <ac:spMk id="8" creationId="{F76AE725-FA9A-3F17-443F-0EC4ABE805B4}"/>
          </ac:spMkLst>
        </pc:spChg>
        <pc:spChg chg="add del mod">
          <ac:chgData name="PRINCE JOHNSON" userId="9366d7a8536f3ada" providerId="LiveId" clId="{1420D2A3-813D-4CEB-B747-F52C1270CB3F}" dt="2023-12-13T16:12:49.950" v="6167" actId="1076"/>
          <ac:spMkLst>
            <pc:docMk/>
            <pc:sldMk cId="3850893069" sldId="301"/>
            <ac:spMk id="10" creationId="{234A6FB2-8084-2FC0-77BE-3732E2DB614A}"/>
          </ac:spMkLst>
        </pc:spChg>
        <pc:spChg chg="add del mod">
          <ac:chgData name="PRINCE JOHNSON" userId="9366d7a8536f3ada" providerId="LiveId" clId="{1420D2A3-813D-4CEB-B747-F52C1270CB3F}" dt="2023-12-13T15:12:26.389" v="5725" actId="26606"/>
          <ac:spMkLst>
            <pc:docMk/>
            <pc:sldMk cId="3850893069" sldId="301"/>
            <ac:spMk id="17" creationId="{8B60499E-1848-0D41-A5C7-3DD816715C24}"/>
          </ac:spMkLst>
        </pc:spChg>
        <pc:spChg chg="add del mod">
          <ac:chgData name="PRINCE JOHNSON" userId="9366d7a8536f3ada" providerId="LiveId" clId="{1420D2A3-813D-4CEB-B747-F52C1270CB3F}" dt="2023-12-13T15:12:26.389" v="5725" actId="26606"/>
          <ac:spMkLst>
            <pc:docMk/>
            <pc:sldMk cId="3850893069" sldId="301"/>
            <ac:spMk id="19" creationId="{A738DE2D-1C45-7F1A-FD99-087C77D59C56}"/>
          </ac:spMkLst>
        </pc:spChg>
        <pc:spChg chg="add mod">
          <ac:chgData name="PRINCE JOHNSON" userId="9366d7a8536f3ada" providerId="LiveId" clId="{1420D2A3-813D-4CEB-B747-F52C1270CB3F}" dt="2023-12-13T16:12:49.950" v="6167" actId="1076"/>
          <ac:spMkLst>
            <pc:docMk/>
            <pc:sldMk cId="3850893069" sldId="301"/>
            <ac:spMk id="25" creationId="{A25D87C3-8A8C-01E4-D80A-74372837B4D6}"/>
          </ac:spMkLst>
        </pc:spChg>
        <pc:spChg chg="add mod">
          <ac:chgData name="PRINCE JOHNSON" userId="9366d7a8536f3ada" providerId="LiveId" clId="{1420D2A3-813D-4CEB-B747-F52C1270CB3F}" dt="2023-12-13T16:12:49.950" v="6167" actId="1076"/>
          <ac:spMkLst>
            <pc:docMk/>
            <pc:sldMk cId="3850893069" sldId="301"/>
            <ac:spMk id="26" creationId="{9786BA69-CE69-7551-2C65-D40D2090CC7E}"/>
          </ac:spMkLst>
        </pc:spChg>
        <pc:spChg chg="add mod">
          <ac:chgData name="PRINCE JOHNSON" userId="9366d7a8536f3ada" providerId="LiveId" clId="{1420D2A3-813D-4CEB-B747-F52C1270CB3F}" dt="2023-12-13T16:12:49.950" v="6167" actId="1076"/>
          <ac:spMkLst>
            <pc:docMk/>
            <pc:sldMk cId="3850893069" sldId="301"/>
            <ac:spMk id="27" creationId="{BA3513F2-C7EA-9338-81BB-9A19A40BF32C}"/>
          </ac:spMkLst>
        </pc:spChg>
        <pc:spChg chg="add mod">
          <ac:chgData name="PRINCE JOHNSON" userId="9366d7a8536f3ada" providerId="LiveId" clId="{1420D2A3-813D-4CEB-B747-F52C1270CB3F}" dt="2023-12-13T16:12:49.950" v="6167" actId="1076"/>
          <ac:spMkLst>
            <pc:docMk/>
            <pc:sldMk cId="3850893069" sldId="301"/>
            <ac:spMk id="28" creationId="{D7E5D58D-EBC2-D437-4F3C-2569800CE98A}"/>
          </ac:spMkLst>
        </pc:spChg>
        <pc:spChg chg="add mod">
          <ac:chgData name="PRINCE JOHNSON" userId="9366d7a8536f3ada" providerId="LiveId" clId="{1420D2A3-813D-4CEB-B747-F52C1270CB3F}" dt="2023-12-13T16:12:49.950" v="6167" actId="1076"/>
          <ac:spMkLst>
            <pc:docMk/>
            <pc:sldMk cId="3850893069" sldId="301"/>
            <ac:spMk id="29" creationId="{C938946D-9B5A-0DF9-7F5C-0D6B865F9FF2}"/>
          </ac:spMkLst>
        </pc:spChg>
        <pc:spChg chg="add mod">
          <ac:chgData name="PRINCE JOHNSON" userId="9366d7a8536f3ada" providerId="LiveId" clId="{1420D2A3-813D-4CEB-B747-F52C1270CB3F}" dt="2023-12-13T20:25:10.168" v="10352" actId="1076"/>
          <ac:spMkLst>
            <pc:docMk/>
            <pc:sldMk cId="3850893069" sldId="301"/>
            <ac:spMk id="35" creationId="{254B9372-4001-4150-722C-FDEEDA0D215D}"/>
          </ac:spMkLst>
        </pc:spChg>
        <pc:grpChg chg="add del mod">
          <ac:chgData name="PRINCE JOHNSON" userId="9366d7a8536f3ada" providerId="LiveId" clId="{1420D2A3-813D-4CEB-B747-F52C1270CB3F}" dt="2023-12-13T15:10:53.029" v="5703" actId="478"/>
          <ac:grpSpMkLst>
            <pc:docMk/>
            <pc:sldMk cId="3850893069" sldId="301"/>
            <ac:grpSpMk id="9" creationId="{F3570258-A46D-4C08-235D-6DB29E61F9C5}"/>
          </ac:grpSpMkLst>
        </pc:grpChg>
        <pc:graphicFrameChg chg="add del mod topLvl modGraphic">
          <ac:chgData name="PRINCE JOHNSON" userId="9366d7a8536f3ada" providerId="LiveId" clId="{1420D2A3-813D-4CEB-B747-F52C1270CB3F}" dt="2023-12-13T15:10:53.029" v="5703" actId="478"/>
          <ac:graphicFrameMkLst>
            <pc:docMk/>
            <pc:sldMk cId="3850893069" sldId="301"/>
            <ac:graphicFrameMk id="7" creationId="{4FB87F6E-884A-71CB-E4F9-CF8AD412D294}"/>
          </ac:graphicFrameMkLst>
        </pc:graphicFrameChg>
        <pc:graphicFrameChg chg="add mod">
          <ac:chgData name="PRINCE JOHNSON" userId="9366d7a8536f3ada" providerId="LiveId" clId="{1420D2A3-813D-4CEB-B747-F52C1270CB3F}" dt="2023-12-13T20:24:49.114" v="10333" actId="14100"/>
          <ac:graphicFrameMkLst>
            <pc:docMk/>
            <pc:sldMk cId="3850893069" sldId="301"/>
            <ac:graphicFrameMk id="34" creationId="{13E2EA7A-F5A4-DE24-A4F5-6DD15B862153}"/>
          </ac:graphicFrameMkLst>
        </pc:graphicFrameChg>
        <pc:picChg chg="add mod">
          <ac:chgData name="PRINCE JOHNSON" userId="9366d7a8536f3ada" providerId="LiveId" clId="{1420D2A3-813D-4CEB-B747-F52C1270CB3F}" dt="2023-12-13T16:12:30.019" v="6151" actId="1076"/>
          <ac:picMkLst>
            <pc:docMk/>
            <pc:sldMk cId="3850893069" sldId="301"/>
            <ac:picMk id="4" creationId="{CEC214D9-A3D0-960F-793D-FA760CA88A97}"/>
          </ac:picMkLst>
        </pc:picChg>
        <pc:picChg chg="add mod">
          <ac:chgData name="PRINCE JOHNSON" userId="9366d7a8536f3ada" providerId="LiveId" clId="{1420D2A3-813D-4CEB-B747-F52C1270CB3F}" dt="2023-12-13T16:13:03.791" v="6178" actId="1037"/>
          <ac:picMkLst>
            <pc:docMk/>
            <pc:sldMk cId="3850893069" sldId="301"/>
            <ac:picMk id="12" creationId="{B828938D-05EB-59D0-3EF0-89033DE8537E}"/>
          </ac:picMkLst>
        </pc:picChg>
        <pc:picChg chg="add mod">
          <ac:chgData name="PRINCE JOHNSON" userId="9366d7a8536f3ada" providerId="LiveId" clId="{1420D2A3-813D-4CEB-B747-F52C1270CB3F}" dt="2023-12-13T16:12:49.950" v="6167" actId="1076"/>
          <ac:picMkLst>
            <pc:docMk/>
            <pc:sldMk cId="3850893069" sldId="301"/>
            <ac:picMk id="14" creationId="{4940C2B0-A71F-05A8-50CE-3620232F198A}"/>
          </ac:picMkLst>
        </pc:picChg>
        <pc:picChg chg="add mod">
          <ac:chgData name="PRINCE JOHNSON" userId="9366d7a8536f3ada" providerId="LiveId" clId="{1420D2A3-813D-4CEB-B747-F52C1270CB3F}" dt="2023-12-13T16:12:49.950" v="6167" actId="1076"/>
          <ac:picMkLst>
            <pc:docMk/>
            <pc:sldMk cId="3850893069" sldId="301"/>
            <ac:picMk id="16" creationId="{18F2BA26-4303-EBC5-0663-1EB5BE6E76F1}"/>
          </ac:picMkLst>
        </pc:picChg>
        <pc:picChg chg="add mod">
          <ac:chgData name="PRINCE JOHNSON" userId="9366d7a8536f3ada" providerId="LiveId" clId="{1420D2A3-813D-4CEB-B747-F52C1270CB3F}" dt="2023-12-13T16:12:49.950" v="6167" actId="1076"/>
          <ac:picMkLst>
            <pc:docMk/>
            <pc:sldMk cId="3850893069" sldId="301"/>
            <ac:picMk id="20" creationId="{871B875E-55C1-5006-1DBD-D135D3B5E4CC}"/>
          </ac:picMkLst>
        </pc:picChg>
        <pc:picChg chg="add mod">
          <ac:chgData name="PRINCE JOHNSON" userId="9366d7a8536f3ada" providerId="LiveId" clId="{1420D2A3-813D-4CEB-B747-F52C1270CB3F}" dt="2023-12-13T16:12:49.950" v="6167" actId="1076"/>
          <ac:picMkLst>
            <pc:docMk/>
            <pc:sldMk cId="3850893069" sldId="301"/>
            <ac:picMk id="22" creationId="{76071061-F2BC-CA9D-41D5-2E44A51B505E}"/>
          </ac:picMkLst>
        </pc:picChg>
        <pc:picChg chg="add del mod">
          <ac:chgData name="PRINCE JOHNSON" userId="9366d7a8536f3ada" providerId="LiveId" clId="{1420D2A3-813D-4CEB-B747-F52C1270CB3F}" dt="2023-12-13T15:46:34.286" v="5908" actId="478"/>
          <ac:picMkLst>
            <pc:docMk/>
            <pc:sldMk cId="3850893069" sldId="301"/>
            <ac:picMk id="24" creationId="{C8F22533-E1D0-70F3-2FD4-535595EF424A}"/>
          </ac:picMkLst>
        </pc:picChg>
        <pc:picChg chg="add del mod">
          <ac:chgData name="PRINCE JOHNSON" userId="9366d7a8536f3ada" providerId="LiveId" clId="{1420D2A3-813D-4CEB-B747-F52C1270CB3F}" dt="2023-12-13T15:46:32.906" v="5907" actId="931"/>
          <ac:picMkLst>
            <pc:docMk/>
            <pc:sldMk cId="3850893069" sldId="301"/>
            <ac:picMk id="31" creationId="{CB7D3623-D909-B31D-0D7C-AFBCE76FFFDE}"/>
          </ac:picMkLst>
        </pc:picChg>
        <pc:picChg chg="add mod">
          <ac:chgData name="PRINCE JOHNSON" userId="9366d7a8536f3ada" providerId="LiveId" clId="{1420D2A3-813D-4CEB-B747-F52C1270CB3F}" dt="2023-12-13T16:12:49.950" v="6167" actId="1076"/>
          <ac:picMkLst>
            <pc:docMk/>
            <pc:sldMk cId="3850893069" sldId="301"/>
            <ac:picMk id="33" creationId="{ABB56BA2-A0D1-7EDC-7C4D-7820EF869CE9}"/>
          </ac:picMkLst>
        </pc:picChg>
      </pc:sldChg>
      <pc:sldChg chg="add del modNotesTx">
        <pc:chgData name="PRINCE JOHNSON" userId="9366d7a8536f3ada" providerId="LiveId" clId="{1420D2A3-813D-4CEB-B747-F52C1270CB3F}" dt="2023-12-13T16:09:09.268" v="6089" actId="47"/>
        <pc:sldMkLst>
          <pc:docMk/>
          <pc:sldMk cId="1351549076" sldId="302"/>
        </pc:sldMkLst>
      </pc:sldChg>
      <pc:sldChg chg="addSp modSp add del mod modNotesTx">
        <pc:chgData name="PRINCE JOHNSON" userId="9366d7a8536f3ada" providerId="LiveId" clId="{1420D2A3-813D-4CEB-B747-F52C1270CB3F}" dt="2023-12-13T16:13:44.764" v="6188" actId="47"/>
        <pc:sldMkLst>
          <pc:docMk/>
          <pc:sldMk cId="3490159315" sldId="303"/>
        </pc:sldMkLst>
        <pc:spChg chg="add mod">
          <ac:chgData name="PRINCE JOHNSON" userId="9366d7a8536f3ada" providerId="LiveId" clId="{1420D2A3-813D-4CEB-B747-F52C1270CB3F}" dt="2023-12-13T16:12:24.738" v="6150" actId="34135"/>
          <ac:spMkLst>
            <pc:docMk/>
            <pc:sldMk cId="3490159315" sldId="303"/>
            <ac:spMk id="4" creationId="{C7754445-724D-9890-D8EC-C156204B03F5}"/>
          </ac:spMkLst>
        </pc:spChg>
        <pc:graphicFrameChg chg="add mod modGraphic">
          <ac:chgData name="PRINCE JOHNSON" userId="9366d7a8536f3ada" providerId="LiveId" clId="{1420D2A3-813D-4CEB-B747-F52C1270CB3F}" dt="2023-12-13T16:12:24.738" v="6150" actId="34135"/>
          <ac:graphicFrameMkLst>
            <pc:docMk/>
            <pc:sldMk cId="3490159315" sldId="303"/>
            <ac:graphicFrameMk id="3" creationId="{63247E82-4D45-D54E-2707-924791DF2492}"/>
          </ac:graphicFrameMkLst>
        </pc:graphicFrameChg>
      </pc:sldChg>
      <pc:sldChg chg="add del">
        <pc:chgData name="PRINCE JOHNSON" userId="9366d7a8536f3ada" providerId="LiveId" clId="{1420D2A3-813D-4CEB-B747-F52C1270CB3F}" dt="2023-12-13T15:52:05.155" v="5976" actId="47"/>
        <pc:sldMkLst>
          <pc:docMk/>
          <pc:sldMk cId="538301210" sldId="304"/>
        </pc:sldMkLst>
      </pc:sldChg>
      <pc:sldChg chg="addSp delSp modSp add mod modAnim modNotesTx">
        <pc:chgData name="PRINCE JOHNSON" userId="9366d7a8536f3ada" providerId="LiveId" clId="{1420D2A3-813D-4CEB-B747-F52C1270CB3F}" dt="2023-12-14T00:27:52.984" v="11440"/>
        <pc:sldMkLst>
          <pc:docMk/>
          <pc:sldMk cId="4104825712" sldId="304"/>
        </pc:sldMkLst>
        <pc:spChg chg="mod">
          <ac:chgData name="PRINCE JOHNSON" userId="9366d7a8536f3ada" providerId="LiveId" clId="{1420D2A3-813D-4CEB-B747-F52C1270CB3F}" dt="2023-12-13T19:00:54.744" v="8786" actId="20577"/>
          <ac:spMkLst>
            <pc:docMk/>
            <pc:sldMk cId="4104825712" sldId="304"/>
            <ac:spMk id="2" creationId="{CA135E06-6FCA-192E-5DEC-51D952D1BFA8}"/>
          </ac:spMkLst>
        </pc:spChg>
        <pc:spChg chg="del">
          <ac:chgData name="PRINCE JOHNSON" userId="9366d7a8536f3ada" providerId="LiveId" clId="{1420D2A3-813D-4CEB-B747-F52C1270CB3F}" dt="2023-12-13T15:55:57.144" v="6036" actId="478"/>
          <ac:spMkLst>
            <pc:docMk/>
            <pc:sldMk cId="4104825712" sldId="304"/>
            <ac:spMk id="10" creationId="{234A6FB2-8084-2FC0-77BE-3732E2DB614A}"/>
          </ac:spMkLst>
        </pc:spChg>
        <pc:spChg chg="del">
          <ac:chgData name="PRINCE JOHNSON" userId="9366d7a8536f3ada" providerId="LiveId" clId="{1420D2A3-813D-4CEB-B747-F52C1270CB3F}" dt="2023-12-13T15:55:57.144" v="6036" actId="478"/>
          <ac:spMkLst>
            <pc:docMk/>
            <pc:sldMk cId="4104825712" sldId="304"/>
            <ac:spMk id="25" creationId="{A25D87C3-8A8C-01E4-D80A-74372837B4D6}"/>
          </ac:spMkLst>
        </pc:spChg>
        <pc:spChg chg="del">
          <ac:chgData name="PRINCE JOHNSON" userId="9366d7a8536f3ada" providerId="LiveId" clId="{1420D2A3-813D-4CEB-B747-F52C1270CB3F}" dt="2023-12-13T15:55:57.144" v="6036" actId="478"/>
          <ac:spMkLst>
            <pc:docMk/>
            <pc:sldMk cId="4104825712" sldId="304"/>
            <ac:spMk id="26" creationId="{9786BA69-CE69-7551-2C65-D40D2090CC7E}"/>
          </ac:spMkLst>
        </pc:spChg>
        <pc:spChg chg="del">
          <ac:chgData name="PRINCE JOHNSON" userId="9366d7a8536f3ada" providerId="LiveId" clId="{1420D2A3-813D-4CEB-B747-F52C1270CB3F}" dt="2023-12-13T15:55:57.144" v="6036" actId="478"/>
          <ac:spMkLst>
            <pc:docMk/>
            <pc:sldMk cId="4104825712" sldId="304"/>
            <ac:spMk id="27" creationId="{BA3513F2-C7EA-9338-81BB-9A19A40BF32C}"/>
          </ac:spMkLst>
        </pc:spChg>
        <pc:spChg chg="del">
          <ac:chgData name="PRINCE JOHNSON" userId="9366d7a8536f3ada" providerId="LiveId" clId="{1420D2A3-813D-4CEB-B747-F52C1270CB3F}" dt="2023-12-13T15:55:57.144" v="6036" actId="478"/>
          <ac:spMkLst>
            <pc:docMk/>
            <pc:sldMk cId="4104825712" sldId="304"/>
            <ac:spMk id="28" creationId="{D7E5D58D-EBC2-D437-4F3C-2569800CE98A}"/>
          </ac:spMkLst>
        </pc:spChg>
        <pc:spChg chg="del">
          <ac:chgData name="PRINCE JOHNSON" userId="9366d7a8536f3ada" providerId="LiveId" clId="{1420D2A3-813D-4CEB-B747-F52C1270CB3F}" dt="2023-12-13T15:55:57.144" v="6036" actId="478"/>
          <ac:spMkLst>
            <pc:docMk/>
            <pc:sldMk cId="4104825712" sldId="304"/>
            <ac:spMk id="29" creationId="{C938946D-9B5A-0DF9-7F5C-0D6B865F9FF2}"/>
          </ac:spMkLst>
        </pc:spChg>
        <pc:picChg chg="del">
          <ac:chgData name="PRINCE JOHNSON" userId="9366d7a8536f3ada" providerId="LiveId" clId="{1420D2A3-813D-4CEB-B747-F52C1270CB3F}" dt="2023-12-13T15:53:00.126" v="5979" actId="478"/>
          <ac:picMkLst>
            <pc:docMk/>
            <pc:sldMk cId="4104825712" sldId="304"/>
            <ac:picMk id="4" creationId="{CEC214D9-A3D0-960F-793D-FA760CA88A97}"/>
          </ac:picMkLst>
        </pc:picChg>
        <pc:picChg chg="mod">
          <ac:chgData name="PRINCE JOHNSON" userId="9366d7a8536f3ada" providerId="LiveId" clId="{1420D2A3-813D-4CEB-B747-F52C1270CB3F}" dt="2023-12-14T00:27:41.123" v="11435" actId="1076"/>
          <ac:picMkLst>
            <pc:docMk/>
            <pc:sldMk cId="4104825712" sldId="304"/>
            <ac:picMk id="4" creationId="{DF715446-4A6F-49D7-1FF3-275E07FBCACE}"/>
          </ac:picMkLst>
        </pc:picChg>
        <pc:picChg chg="add del">
          <ac:chgData name="PRINCE JOHNSON" userId="9366d7a8536f3ada" providerId="LiveId" clId="{1420D2A3-813D-4CEB-B747-F52C1270CB3F}" dt="2023-12-13T15:53:30.976" v="5981" actId="478"/>
          <ac:picMkLst>
            <pc:docMk/>
            <pc:sldMk cId="4104825712" sldId="304"/>
            <ac:picMk id="5" creationId="{35A04850-EA9B-C3DF-120D-6C4EF35F0092}"/>
          </ac:picMkLst>
        </pc:picChg>
        <pc:picChg chg="add del mod">
          <ac:chgData name="PRINCE JOHNSON" userId="9366d7a8536f3ada" providerId="LiveId" clId="{1420D2A3-813D-4CEB-B747-F52C1270CB3F}" dt="2023-12-13T15:53:37.936" v="5985" actId="478"/>
          <ac:picMkLst>
            <pc:docMk/>
            <pc:sldMk cId="4104825712" sldId="304"/>
            <ac:picMk id="7" creationId="{6A60E1C6-7367-AA57-5DBC-241A1DC6FC63}"/>
          </ac:picMkLst>
        </pc:picChg>
        <pc:picChg chg="add mod">
          <ac:chgData name="PRINCE JOHNSON" userId="9366d7a8536f3ada" providerId="LiveId" clId="{1420D2A3-813D-4CEB-B747-F52C1270CB3F}" dt="2023-12-13T16:06:11.152" v="6088" actId="1038"/>
          <ac:picMkLst>
            <pc:docMk/>
            <pc:sldMk cId="4104825712" sldId="304"/>
            <ac:picMk id="9" creationId="{5DD160C7-6D6C-826C-A6B5-CB6794513267}"/>
          </ac:picMkLst>
        </pc:picChg>
        <pc:picChg chg="del">
          <ac:chgData name="PRINCE JOHNSON" userId="9366d7a8536f3ada" providerId="LiveId" clId="{1420D2A3-813D-4CEB-B747-F52C1270CB3F}" dt="2023-12-13T15:53:00.126" v="5979" actId="478"/>
          <ac:picMkLst>
            <pc:docMk/>
            <pc:sldMk cId="4104825712" sldId="304"/>
            <ac:picMk id="12" creationId="{B828938D-05EB-59D0-3EF0-89033DE8537E}"/>
          </ac:picMkLst>
        </pc:picChg>
        <pc:picChg chg="add mod">
          <ac:chgData name="PRINCE JOHNSON" userId="9366d7a8536f3ada" providerId="LiveId" clId="{1420D2A3-813D-4CEB-B747-F52C1270CB3F}" dt="2023-12-13T16:06:11.152" v="6088" actId="1038"/>
          <ac:picMkLst>
            <pc:docMk/>
            <pc:sldMk cId="4104825712" sldId="304"/>
            <ac:picMk id="13" creationId="{F46D7882-B714-0EE3-B324-D318EFF1598B}"/>
          </ac:picMkLst>
        </pc:picChg>
        <pc:picChg chg="del">
          <ac:chgData name="PRINCE JOHNSON" userId="9366d7a8536f3ada" providerId="LiveId" clId="{1420D2A3-813D-4CEB-B747-F52C1270CB3F}" dt="2023-12-13T15:55:57.144" v="6036" actId="478"/>
          <ac:picMkLst>
            <pc:docMk/>
            <pc:sldMk cId="4104825712" sldId="304"/>
            <ac:picMk id="14" creationId="{4940C2B0-A71F-05A8-50CE-3620232F198A}"/>
          </ac:picMkLst>
        </pc:picChg>
        <pc:picChg chg="del">
          <ac:chgData name="PRINCE JOHNSON" userId="9366d7a8536f3ada" providerId="LiveId" clId="{1420D2A3-813D-4CEB-B747-F52C1270CB3F}" dt="2023-12-13T15:55:57.144" v="6036" actId="478"/>
          <ac:picMkLst>
            <pc:docMk/>
            <pc:sldMk cId="4104825712" sldId="304"/>
            <ac:picMk id="16" creationId="{18F2BA26-4303-EBC5-0663-1EB5BE6E76F1}"/>
          </ac:picMkLst>
        </pc:picChg>
        <pc:picChg chg="add mod">
          <ac:chgData name="PRINCE JOHNSON" userId="9366d7a8536f3ada" providerId="LiveId" clId="{1420D2A3-813D-4CEB-B747-F52C1270CB3F}" dt="2023-12-13T16:06:11.152" v="6088" actId="1038"/>
          <ac:picMkLst>
            <pc:docMk/>
            <pc:sldMk cId="4104825712" sldId="304"/>
            <ac:picMk id="17" creationId="{DE30259E-AC6A-7F02-B25E-3D4026CF4070}"/>
          </ac:picMkLst>
        </pc:picChg>
        <pc:picChg chg="add mod">
          <ac:chgData name="PRINCE JOHNSON" userId="9366d7a8536f3ada" providerId="LiveId" clId="{1420D2A3-813D-4CEB-B747-F52C1270CB3F}" dt="2023-12-13T16:06:11.152" v="6088" actId="1038"/>
          <ac:picMkLst>
            <pc:docMk/>
            <pc:sldMk cId="4104825712" sldId="304"/>
            <ac:picMk id="19" creationId="{683998D6-B8A5-ACA3-F8A4-F726DF8BCFD4}"/>
          </ac:picMkLst>
        </pc:picChg>
        <pc:picChg chg="del">
          <ac:chgData name="PRINCE JOHNSON" userId="9366d7a8536f3ada" providerId="LiveId" clId="{1420D2A3-813D-4CEB-B747-F52C1270CB3F}" dt="2023-12-13T15:55:57.144" v="6036" actId="478"/>
          <ac:picMkLst>
            <pc:docMk/>
            <pc:sldMk cId="4104825712" sldId="304"/>
            <ac:picMk id="20" creationId="{871B875E-55C1-5006-1DBD-D135D3B5E4CC}"/>
          </ac:picMkLst>
        </pc:picChg>
        <pc:picChg chg="del">
          <ac:chgData name="PRINCE JOHNSON" userId="9366d7a8536f3ada" providerId="LiveId" clId="{1420D2A3-813D-4CEB-B747-F52C1270CB3F}" dt="2023-12-13T15:55:57.144" v="6036" actId="478"/>
          <ac:picMkLst>
            <pc:docMk/>
            <pc:sldMk cId="4104825712" sldId="304"/>
            <ac:picMk id="22" creationId="{76071061-F2BC-CA9D-41D5-2E44A51B505E}"/>
          </ac:picMkLst>
        </pc:picChg>
        <pc:picChg chg="del">
          <ac:chgData name="PRINCE JOHNSON" userId="9366d7a8536f3ada" providerId="LiveId" clId="{1420D2A3-813D-4CEB-B747-F52C1270CB3F}" dt="2023-12-13T15:55:57.144" v="6036" actId="478"/>
          <ac:picMkLst>
            <pc:docMk/>
            <pc:sldMk cId="4104825712" sldId="304"/>
            <ac:picMk id="33" creationId="{ABB56BA2-A0D1-7EDC-7C4D-7820EF869CE9}"/>
          </ac:picMkLst>
        </pc:picChg>
      </pc:sldChg>
      <pc:sldChg chg="modSp add mod">
        <pc:chgData name="PRINCE JOHNSON" userId="9366d7a8536f3ada" providerId="LiveId" clId="{1420D2A3-813D-4CEB-B747-F52C1270CB3F}" dt="2023-12-13T18:04:15.868" v="8400" actId="20577"/>
        <pc:sldMkLst>
          <pc:docMk/>
          <pc:sldMk cId="3188657876" sldId="305"/>
        </pc:sldMkLst>
        <pc:spChg chg="mod">
          <ac:chgData name="PRINCE JOHNSON" userId="9366d7a8536f3ada" providerId="LiveId" clId="{1420D2A3-813D-4CEB-B747-F52C1270CB3F}" dt="2023-12-13T17:33:33.862" v="8035" actId="115"/>
          <ac:spMkLst>
            <pc:docMk/>
            <pc:sldMk cId="3188657876" sldId="305"/>
            <ac:spMk id="2" creationId="{BC06D185-020C-8C05-6483-BBD0BE5D98FF}"/>
          </ac:spMkLst>
        </pc:spChg>
        <pc:spChg chg="mod">
          <ac:chgData name="PRINCE JOHNSON" userId="9366d7a8536f3ada" providerId="LiveId" clId="{1420D2A3-813D-4CEB-B747-F52C1270CB3F}" dt="2023-12-13T18:04:15.868" v="8400" actId="20577"/>
          <ac:spMkLst>
            <pc:docMk/>
            <pc:sldMk cId="3188657876" sldId="305"/>
            <ac:spMk id="8" creationId="{D6DF1101-CA37-FB48-8EE6-2B981F7E7D04}"/>
          </ac:spMkLst>
        </pc:spChg>
        <pc:spChg chg="mod">
          <ac:chgData name="PRINCE JOHNSON" userId="9366d7a8536f3ada" providerId="LiveId" clId="{1420D2A3-813D-4CEB-B747-F52C1270CB3F}" dt="2023-12-13T18:04:03.458" v="8389" actId="20577"/>
          <ac:spMkLst>
            <pc:docMk/>
            <pc:sldMk cId="3188657876" sldId="305"/>
            <ac:spMk id="9" creationId="{05472B85-3960-25DA-D8D6-48F01E949D2E}"/>
          </ac:spMkLst>
        </pc:spChg>
      </pc:sldChg>
      <pc:sldChg chg="modSp add mod">
        <pc:chgData name="PRINCE JOHNSON" userId="9366d7a8536f3ada" providerId="LiveId" clId="{1420D2A3-813D-4CEB-B747-F52C1270CB3F}" dt="2023-12-13T18:07:19.995" v="8450" actId="113"/>
        <pc:sldMkLst>
          <pc:docMk/>
          <pc:sldMk cId="4185519980" sldId="306"/>
        </pc:sldMkLst>
        <pc:spChg chg="mod">
          <ac:chgData name="PRINCE JOHNSON" userId="9366d7a8536f3ada" providerId="LiveId" clId="{1420D2A3-813D-4CEB-B747-F52C1270CB3F}" dt="2023-12-13T18:07:19.995" v="8450" actId="113"/>
          <ac:spMkLst>
            <pc:docMk/>
            <pc:sldMk cId="4185519980" sldId="306"/>
            <ac:spMk id="2" creationId="{BC06D185-020C-8C05-6483-BBD0BE5D98FF}"/>
          </ac:spMkLst>
        </pc:spChg>
        <pc:spChg chg="mod">
          <ac:chgData name="PRINCE JOHNSON" userId="9366d7a8536f3ada" providerId="LiveId" clId="{1420D2A3-813D-4CEB-B747-F52C1270CB3F}" dt="2023-12-13T18:04:19.948" v="8406" actId="20577"/>
          <ac:spMkLst>
            <pc:docMk/>
            <pc:sldMk cId="4185519980" sldId="306"/>
            <ac:spMk id="8" creationId="{D6DF1101-CA37-FB48-8EE6-2B981F7E7D04}"/>
          </ac:spMkLst>
        </pc:spChg>
        <pc:spChg chg="mod">
          <ac:chgData name="PRINCE JOHNSON" userId="9366d7a8536f3ada" providerId="LiveId" clId="{1420D2A3-813D-4CEB-B747-F52C1270CB3F}" dt="2023-12-13T18:04:29.775" v="8409" actId="15"/>
          <ac:spMkLst>
            <pc:docMk/>
            <pc:sldMk cId="4185519980" sldId="306"/>
            <ac:spMk id="9" creationId="{05472B85-3960-25DA-D8D6-48F01E949D2E}"/>
          </ac:spMkLst>
        </pc:spChg>
      </pc:sldChg>
      <pc:sldChg chg="modSp add mod ord">
        <pc:chgData name="PRINCE JOHNSON" userId="9366d7a8536f3ada" providerId="LiveId" clId="{1420D2A3-813D-4CEB-B747-F52C1270CB3F}" dt="2023-12-14T02:13:15.961" v="12982" actId="27636"/>
        <pc:sldMkLst>
          <pc:docMk/>
          <pc:sldMk cId="3124499132" sldId="307"/>
        </pc:sldMkLst>
        <pc:spChg chg="mod">
          <ac:chgData name="PRINCE JOHNSON" userId="9366d7a8536f3ada" providerId="LiveId" clId="{1420D2A3-813D-4CEB-B747-F52C1270CB3F}" dt="2023-12-13T17:57:06.425" v="8113" actId="20577"/>
          <ac:spMkLst>
            <pc:docMk/>
            <pc:sldMk cId="3124499132" sldId="307"/>
            <ac:spMk id="2" creationId="{00000000-0000-0000-0000-000000000000}"/>
          </ac:spMkLst>
        </pc:spChg>
        <pc:spChg chg="mod">
          <ac:chgData name="PRINCE JOHNSON" userId="9366d7a8536f3ada" providerId="LiveId" clId="{1420D2A3-813D-4CEB-B747-F52C1270CB3F}" dt="2023-12-14T02:13:15.961" v="12982" actId="27636"/>
          <ac:spMkLst>
            <pc:docMk/>
            <pc:sldMk cId="3124499132" sldId="307"/>
            <ac:spMk id="3" creationId="{00000000-0000-0000-0000-000000000000}"/>
          </ac:spMkLst>
        </pc:spChg>
      </pc:sldChg>
      <pc:sldChg chg="new">
        <pc:chgData name="PRINCE JOHNSON" userId="9366d7a8536f3ada" providerId="LiveId" clId="{1420D2A3-813D-4CEB-B747-F52C1270CB3F}" dt="2023-12-13T17:57:26.127" v="8214" actId="680"/>
        <pc:sldMkLst>
          <pc:docMk/>
          <pc:sldMk cId="716147695" sldId="308"/>
        </pc:sldMkLst>
      </pc:sldChg>
      <pc:sldChg chg="add">
        <pc:chgData name="PRINCE JOHNSON" userId="9366d7a8536f3ada" providerId="LiveId" clId="{1420D2A3-813D-4CEB-B747-F52C1270CB3F}" dt="2023-12-13T17:57:27.307" v="8215" actId="2890"/>
        <pc:sldMkLst>
          <pc:docMk/>
          <pc:sldMk cId="764071625" sldId="309"/>
        </pc:sldMkLst>
      </pc:sldChg>
      <pc:sldChg chg="add">
        <pc:chgData name="PRINCE JOHNSON" userId="9366d7a8536f3ada" providerId="LiveId" clId="{1420D2A3-813D-4CEB-B747-F52C1270CB3F}" dt="2023-12-13T17:57:27.807" v="8216" actId="2890"/>
        <pc:sldMkLst>
          <pc:docMk/>
          <pc:sldMk cId="1016773977" sldId="310"/>
        </pc:sldMkLst>
      </pc:sldChg>
      <pc:sldChg chg="add">
        <pc:chgData name="PRINCE JOHNSON" userId="9366d7a8536f3ada" providerId="LiveId" clId="{1420D2A3-813D-4CEB-B747-F52C1270CB3F}" dt="2023-12-13T17:57:27.842" v="8217" actId="2890"/>
        <pc:sldMkLst>
          <pc:docMk/>
          <pc:sldMk cId="3853710918" sldId="311"/>
        </pc:sldMkLst>
      </pc:sldChg>
      <pc:sldChg chg="add">
        <pc:chgData name="PRINCE JOHNSON" userId="9366d7a8536f3ada" providerId="LiveId" clId="{1420D2A3-813D-4CEB-B747-F52C1270CB3F}" dt="2023-12-13T17:57:27.874" v="8218" actId="2890"/>
        <pc:sldMkLst>
          <pc:docMk/>
          <pc:sldMk cId="612818077" sldId="312"/>
        </pc:sldMkLst>
      </pc:sldChg>
      <pc:sldChg chg="add">
        <pc:chgData name="PRINCE JOHNSON" userId="9366d7a8536f3ada" providerId="LiveId" clId="{1420D2A3-813D-4CEB-B747-F52C1270CB3F}" dt="2023-12-13T17:57:27.908" v="8219" actId="2890"/>
        <pc:sldMkLst>
          <pc:docMk/>
          <pc:sldMk cId="790116675" sldId="313"/>
        </pc:sldMkLst>
      </pc:sldChg>
      <pc:sldChg chg="add">
        <pc:chgData name="PRINCE JOHNSON" userId="9366d7a8536f3ada" providerId="LiveId" clId="{1420D2A3-813D-4CEB-B747-F52C1270CB3F}" dt="2023-12-13T17:57:27.945" v="8220" actId="2890"/>
        <pc:sldMkLst>
          <pc:docMk/>
          <pc:sldMk cId="2142340360" sldId="314"/>
        </pc:sldMkLst>
      </pc:sldChg>
      <pc:sldChg chg="add">
        <pc:chgData name="PRINCE JOHNSON" userId="9366d7a8536f3ada" providerId="LiveId" clId="{1420D2A3-813D-4CEB-B747-F52C1270CB3F}" dt="2023-12-13T17:57:27.975" v="8221" actId="2890"/>
        <pc:sldMkLst>
          <pc:docMk/>
          <pc:sldMk cId="1181744883" sldId="315"/>
        </pc:sldMkLst>
      </pc:sldChg>
      <pc:sldChg chg="add">
        <pc:chgData name="PRINCE JOHNSON" userId="9366d7a8536f3ada" providerId="LiveId" clId="{1420D2A3-813D-4CEB-B747-F52C1270CB3F}" dt="2023-12-13T17:57:28.004" v="8222" actId="2890"/>
        <pc:sldMkLst>
          <pc:docMk/>
          <pc:sldMk cId="2564218778" sldId="316"/>
        </pc:sldMkLst>
      </pc:sldChg>
      <pc:sldChg chg="add del">
        <pc:chgData name="PRINCE JOHNSON" userId="9366d7a8536f3ada" providerId="LiveId" clId="{1420D2A3-813D-4CEB-B747-F52C1270CB3F}" dt="2023-12-14T02:13:44.270" v="13007" actId="47"/>
        <pc:sldMkLst>
          <pc:docMk/>
          <pc:sldMk cId="1660445059" sldId="317"/>
        </pc:sldMkLst>
      </pc:sldChg>
      <pc:sldChg chg="modSp add del mod">
        <pc:chgData name="PRINCE JOHNSON" userId="9366d7a8536f3ada" providerId="LiveId" clId="{1420D2A3-813D-4CEB-B747-F52C1270CB3F}" dt="2023-12-14T02:13:44.270" v="13007" actId="47"/>
        <pc:sldMkLst>
          <pc:docMk/>
          <pc:sldMk cId="1884524933" sldId="318"/>
        </pc:sldMkLst>
        <pc:spChg chg="mod">
          <ac:chgData name="PRINCE JOHNSON" userId="9366d7a8536f3ada" providerId="LiveId" clId="{1420D2A3-813D-4CEB-B747-F52C1270CB3F}" dt="2023-12-14T02:13:35.902" v="13005" actId="20577"/>
          <ac:spMkLst>
            <pc:docMk/>
            <pc:sldMk cId="1884524933" sldId="318"/>
            <ac:spMk id="2" creationId="{F1C57B8E-29C1-07E9-6B0C-B5F829286328}"/>
          </ac:spMkLst>
        </pc:spChg>
      </pc:sldChg>
      <pc:sldChg chg="add">
        <pc:chgData name="PRINCE JOHNSON" userId="9366d7a8536f3ada" providerId="LiveId" clId="{1420D2A3-813D-4CEB-B747-F52C1270CB3F}" dt="2023-12-13T17:57:28.105" v="8225" actId="2890"/>
        <pc:sldMkLst>
          <pc:docMk/>
          <pc:sldMk cId="3669156725" sldId="319"/>
        </pc:sldMkLst>
      </pc:sldChg>
      <pc:sldChg chg="add del">
        <pc:chgData name="PRINCE JOHNSON" userId="9366d7a8536f3ada" providerId="LiveId" clId="{1420D2A3-813D-4CEB-B747-F52C1270CB3F}" dt="2023-12-14T02:13:39.709" v="13006" actId="47"/>
        <pc:sldMkLst>
          <pc:docMk/>
          <pc:sldMk cId="2041792119" sldId="320"/>
        </pc:sldMkLst>
      </pc:sldChg>
      <pc:sldChg chg="add">
        <pc:chgData name="PRINCE JOHNSON" userId="9366d7a8536f3ada" providerId="LiveId" clId="{1420D2A3-813D-4CEB-B747-F52C1270CB3F}" dt="2023-12-13T17:57:28.170" v="8227" actId="2890"/>
        <pc:sldMkLst>
          <pc:docMk/>
          <pc:sldMk cId="419603442" sldId="321"/>
        </pc:sldMkLst>
      </pc:sldChg>
      <pc:sldChg chg="add del">
        <pc:chgData name="PRINCE JOHNSON" userId="9366d7a8536f3ada" providerId="LiveId" clId="{1420D2A3-813D-4CEB-B747-F52C1270CB3F}" dt="2023-12-14T02:13:39.709" v="13006" actId="47"/>
        <pc:sldMkLst>
          <pc:docMk/>
          <pc:sldMk cId="1828552758" sldId="322"/>
        </pc:sldMkLst>
      </pc:sldChg>
      <pc:sldChg chg="add">
        <pc:chgData name="PRINCE JOHNSON" userId="9366d7a8536f3ada" providerId="LiveId" clId="{1420D2A3-813D-4CEB-B747-F52C1270CB3F}" dt="2023-12-13T17:57:28.240" v="8229" actId="2890"/>
        <pc:sldMkLst>
          <pc:docMk/>
          <pc:sldMk cId="2321214259" sldId="323"/>
        </pc:sldMkLst>
      </pc:sldChg>
      <pc:sldChg chg="add">
        <pc:chgData name="PRINCE JOHNSON" userId="9366d7a8536f3ada" providerId="LiveId" clId="{1420D2A3-813D-4CEB-B747-F52C1270CB3F}" dt="2023-12-13T17:57:28.272" v="8230" actId="2890"/>
        <pc:sldMkLst>
          <pc:docMk/>
          <pc:sldMk cId="4153147212" sldId="324"/>
        </pc:sldMkLst>
      </pc:sldChg>
      <pc:sldChg chg="add">
        <pc:chgData name="PRINCE JOHNSON" userId="9366d7a8536f3ada" providerId="LiveId" clId="{1420D2A3-813D-4CEB-B747-F52C1270CB3F}" dt="2023-12-13T17:57:28.304" v="8231" actId="2890"/>
        <pc:sldMkLst>
          <pc:docMk/>
          <pc:sldMk cId="130421785" sldId="325"/>
        </pc:sldMkLst>
      </pc:sldChg>
      <pc:sldChg chg="add">
        <pc:chgData name="PRINCE JOHNSON" userId="9366d7a8536f3ada" providerId="LiveId" clId="{1420D2A3-813D-4CEB-B747-F52C1270CB3F}" dt="2023-12-13T17:57:28.337" v="8232" actId="2890"/>
        <pc:sldMkLst>
          <pc:docMk/>
          <pc:sldMk cId="956160492" sldId="326"/>
        </pc:sldMkLst>
      </pc:sldChg>
      <pc:sldChg chg="add">
        <pc:chgData name="PRINCE JOHNSON" userId="9366d7a8536f3ada" providerId="LiveId" clId="{1420D2A3-813D-4CEB-B747-F52C1270CB3F}" dt="2023-12-13T17:57:28.370" v="8233" actId="2890"/>
        <pc:sldMkLst>
          <pc:docMk/>
          <pc:sldMk cId="1885198447" sldId="327"/>
        </pc:sldMkLst>
      </pc:sldChg>
      <pc:sldChg chg="add">
        <pc:chgData name="PRINCE JOHNSON" userId="9366d7a8536f3ada" providerId="LiveId" clId="{1420D2A3-813D-4CEB-B747-F52C1270CB3F}" dt="2023-12-13T17:57:28.402" v="8234" actId="2890"/>
        <pc:sldMkLst>
          <pc:docMk/>
          <pc:sldMk cId="3311459853" sldId="328"/>
        </pc:sldMkLst>
      </pc:sldChg>
      <pc:sldChg chg="modSp add mod">
        <pc:chgData name="PRINCE JOHNSON" userId="9366d7a8536f3ada" providerId="LiveId" clId="{1420D2A3-813D-4CEB-B747-F52C1270CB3F}" dt="2023-12-13T18:10:08.908" v="8523" actId="20577"/>
        <pc:sldMkLst>
          <pc:docMk/>
          <pc:sldMk cId="507501263" sldId="330"/>
        </pc:sldMkLst>
        <pc:spChg chg="mod">
          <ac:chgData name="PRINCE JOHNSON" userId="9366d7a8536f3ada" providerId="LiveId" clId="{1420D2A3-813D-4CEB-B747-F52C1270CB3F}" dt="2023-12-13T18:07:31.230" v="8471" actId="20577"/>
          <ac:spMkLst>
            <pc:docMk/>
            <pc:sldMk cId="507501263" sldId="330"/>
            <ac:spMk id="2" creationId="{BC06D185-020C-8C05-6483-BBD0BE5D98FF}"/>
          </ac:spMkLst>
        </pc:spChg>
        <pc:spChg chg="mod">
          <ac:chgData name="PRINCE JOHNSON" userId="9366d7a8536f3ada" providerId="LiveId" clId="{1420D2A3-813D-4CEB-B747-F52C1270CB3F}" dt="2023-12-13T18:08:45.024" v="8493" actId="404"/>
          <ac:spMkLst>
            <pc:docMk/>
            <pc:sldMk cId="507501263" sldId="330"/>
            <ac:spMk id="8" creationId="{D6DF1101-CA37-FB48-8EE6-2B981F7E7D04}"/>
          </ac:spMkLst>
        </pc:spChg>
        <pc:spChg chg="mod">
          <ac:chgData name="PRINCE JOHNSON" userId="9366d7a8536f3ada" providerId="LiveId" clId="{1420D2A3-813D-4CEB-B747-F52C1270CB3F}" dt="2023-12-13T18:10:08.908" v="8523" actId="20577"/>
          <ac:spMkLst>
            <pc:docMk/>
            <pc:sldMk cId="507501263" sldId="330"/>
            <ac:spMk id="9" creationId="{05472B85-3960-25DA-D8D6-48F01E949D2E}"/>
          </ac:spMkLst>
        </pc:spChg>
      </pc:sldChg>
      <pc:sldChg chg="add del ord">
        <pc:chgData name="PRINCE JOHNSON" userId="9366d7a8536f3ada" providerId="LiveId" clId="{1420D2A3-813D-4CEB-B747-F52C1270CB3F}" dt="2023-12-14T01:56:44.825" v="12559" actId="47"/>
        <pc:sldMkLst>
          <pc:docMk/>
          <pc:sldMk cId="2659097559" sldId="348"/>
        </pc:sldMkLst>
      </pc:sldChg>
      <pc:sldChg chg="add del">
        <pc:chgData name="PRINCE JOHNSON" userId="9366d7a8536f3ada" providerId="LiveId" clId="{1420D2A3-813D-4CEB-B747-F52C1270CB3F}" dt="2023-12-13T20:33:12.701" v="10491" actId="2890"/>
        <pc:sldMkLst>
          <pc:docMk/>
          <pc:sldMk cId="1429851043" sldId="350"/>
        </pc:sldMkLst>
      </pc:sldChg>
      <pc:sldChg chg="addSp delSp modSp add mod modClrScheme delAnim modAnim chgLayout modNotesTx">
        <pc:chgData name="PRINCE JOHNSON" userId="9366d7a8536f3ada" providerId="LiveId" clId="{1420D2A3-813D-4CEB-B747-F52C1270CB3F}" dt="2023-12-14T02:29:28.774" v="13551" actId="26606"/>
        <pc:sldMkLst>
          <pc:docMk/>
          <pc:sldMk cId="2950532438" sldId="350"/>
        </pc:sldMkLst>
        <pc:spChg chg="mod">
          <ac:chgData name="PRINCE JOHNSON" userId="9366d7a8536f3ada" providerId="LiveId" clId="{1420D2A3-813D-4CEB-B747-F52C1270CB3F}" dt="2023-12-14T02:29:28.774" v="13551" actId="26606"/>
          <ac:spMkLst>
            <pc:docMk/>
            <pc:sldMk cId="2950532438" sldId="350"/>
            <ac:spMk id="2" creationId="{BC06D185-020C-8C05-6483-BBD0BE5D98FF}"/>
          </ac:spMkLst>
        </pc:spChg>
        <pc:spChg chg="add del mod">
          <ac:chgData name="PRINCE JOHNSON" userId="9366d7a8536f3ada" providerId="LiveId" clId="{1420D2A3-813D-4CEB-B747-F52C1270CB3F}" dt="2023-12-14T02:28:44.227" v="13545" actId="478"/>
          <ac:spMkLst>
            <pc:docMk/>
            <pc:sldMk cId="2950532438" sldId="350"/>
            <ac:spMk id="3" creationId="{9EF273A5-0265-08F6-C29F-1A044A2AF3F9}"/>
          </ac:spMkLst>
        </pc:spChg>
        <pc:spChg chg="add del mod">
          <ac:chgData name="PRINCE JOHNSON" userId="9366d7a8536f3ada" providerId="LiveId" clId="{1420D2A3-813D-4CEB-B747-F52C1270CB3F}" dt="2023-12-14T02:28:46.587" v="13546" actId="478"/>
          <ac:spMkLst>
            <pc:docMk/>
            <pc:sldMk cId="2950532438" sldId="350"/>
            <ac:spMk id="4" creationId="{944833B0-68AD-DB6C-B3DC-09150B808473}"/>
          </ac:spMkLst>
        </pc:spChg>
        <pc:spChg chg="add del mod">
          <ac:chgData name="PRINCE JOHNSON" userId="9366d7a8536f3ada" providerId="LiveId" clId="{1420D2A3-813D-4CEB-B747-F52C1270CB3F}" dt="2023-12-14T02:28:48.872" v="13548" actId="478"/>
          <ac:spMkLst>
            <pc:docMk/>
            <pc:sldMk cId="2950532438" sldId="350"/>
            <ac:spMk id="5" creationId="{0FB0F112-D314-5759-2004-E05A27B47B92}"/>
          </ac:spMkLst>
        </pc:spChg>
        <pc:spChg chg="add del mod">
          <ac:chgData name="PRINCE JOHNSON" userId="9366d7a8536f3ada" providerId="LiveId" clId="{1420D2A3-813D-4CEB-B747-F52C1270CB3F}" dt="2023-12-14T02:28:50.244" v="13549" actId="478"/>
          <ac:spMkLst>
            <pc:docMk/>
            <pc:sldMk cId="2950532438" sldId="350"/>
            <ac:spMk id="6" creationId="{643837FC-5649-6EAF-4684-F1C9D3E76B5D}"/>
          </ac:spMkLst>
        </pc:spChg>
        <pc:spChg chg="mod ord">
          <ac:chgData name="PRINCE JOHNSON" userId="9366d7a8536f3ada" providerId="LiveId" clId="{1420D2A3-813D-4CEB-B747-F52C1270CB3F}" dt="2023-12-14T02:29:28.774" v="13551" actId="26606"/>
          <ac:spMkLst>
            <pc:docMk/>
            <pc:sldMk cId="2950532438" sldId="350"/>
            <ac:spMk id="18" creationId="{D03E9090-A867-1184-8A05-B069ED4A44C4}"/>
          </ac:spMkLst>
        </pc:spChg>
        <pc:spChg chg="del">
          <ac:chgData name="PRINCE JOHNSON" userId="9366d7a8536f3ada" providerId="LiveId" clId="{1420D2A3-813D-4CEB-B747-F52C1270CB3F}" dt="2023-12-14T01:28:42.639" v="11937" actId="478"/>
          <ac:spMkLst>
            <pc:docMk/>
            <pc:sldMk cId="2950532438" sldId="350"/>
            <ac:spMk id="20" creationId="{C366356F-7140-4D20-BAB9-E20FA96BEC6A}"/>
          </ac:spMkLst>
        </pc:spChg>
        <pc:picChg chg="add mod">
          <ac:chgData name="PRINCE JOHNSON" userId="9366d7a8536f3ada" providerId="LiveId" clId="{1420D2A3-813D-4CEB-B747-F52C1270CB3F}" dt="2023-12-14T02:29:28.774" v="13551" actId="26606"/>
          <ac:picMkLst>
            <pc:docMk/>
            <pc:sldMk cId="2950532438" sldId="350"/>
            <ac:picMk id="7170" creationId="{014888BE-CB68-5B8A-B77A-3B3713E26881}"/>
          </ac:picMkLst>
        </pc:picChg>
        <pc:cxnChg chg="add del">
          <ac:chgData name="PRINCE JOHNSON" userId="9366d7a8536f3ada" providerId="LiveId" clId="{1420D2A3-813D-4CEB-B747-F52C1270CB3F}" dt="2023-12-14T01:29:30.418" v="11948" actId="11529"/>
          <ac:cxnSpMkLst>
            <pc:docMk/>
            <pc:sldMk cId="2950532438" sldId="350"/>
            <ac:cxnSpMk id="8" creationId="{91207335-1ADA-7893-973A-FF9ABA02DA92}"/>
          </ac:cxnSpMkLst>
        </pc:cxnChg>
      </pc:sldChg>
      <pc:sldChg chg="addSp delSp modSp add mod ord delAnim modAnim modNotesTx">
        <pc:chgData name="PRINCE JOHNSON" userId="9366d7a8536f3ada" providerId="LiveId" clId="{1420D2A3-813D-4CEB-B747-F52C1270CB3F}" dt="2023-12-14T01:28:24.345" v="11934"/>
        <pc:sldMkLst>
          <pc:docMk/>
          <pc:sldMk cId="3066949772" sldId="351"/>
        </pc:sldMkLst>
        <pc:spChg chg="mod">
          <ac:chgData name="PRINCE JOHNSON" userId="9366d7a8536f3ada" providerId="LiveId" clId="{1420D2A3-813D-4CEB-B747-F52C1270CB3F}" dt="2023-12-13T21:30:45.673" v="10904" actId="20577"/>
          <ac:spMkLst>
            <pc:docMk/>
            <pc:sldMk cId="3066949772" sldId="351"/>
            <ac:spMk id="2" creationId="{BC06D185-020C-8C05-6483-BBD0BE5D98FF}"/>
          </ac:spMkLst>
        </pc:spChg>
        <pc:spChg chg="add mod">
          <ac:chgData name="PRINCE JOHNSON" userId="9366d7a8536f3ada" providerId="LiveId" clId="{1420D2A3-813D-4CEB-B747-F52C1270CB3F}" dt="2023-12-13T21:32:17.816" v="10928" actId="1076"/>
          <ac:spMkLst>
            <pc:docMk/>
            <pc:sldMk cId="3066949772" sldId="351"/>
            <ac:spMk id="6" creationId="{69C63FD0-3C5F-AD67-EB38-E9A9510602FC}"/>
          </ac:spMkLst>
        </pc:spChg>
        <pc:spChg chg="add mod">
          <ac:chgData name="PRINCE JOHNSON" userId="9366d7a8536f3ada" providerId="LiveId" clId="{1420D2A3-813D-4CEB-B747-F52C1270CB3F}" dt="2023-12-13T21:32:30.444" v="10976" actId="20577"/>
          <ac:spMkLst>
            <pc:docMk/>
            <pc:sldMk cId="3066949772" sldId="351"/>
            <ac:spMk id="7" creationId="{9AF01E42-EA2F-0DEF-B6E1-8BEF45E38513}"/>
          </ac:spMkLst>
        </pc:spChg>
        <pc:picChg chg="add del mod">
          <ac:chgData name="PRINCE JOHNSON" userId="9366d7a8536f3ada" providerId="LiveId" clId="{1420D2A3-813D-4CEB-B747-F52C1270CB3F}" dt="2023-12-14T01:25:29.748" v="11908" actId="478"/>
          <ac:picMkLst>
            <pc:docMk/>
            <pc:sldMk cId="3066949772" sldId="351"/>
            <ac:picMk id="4" creationId="{9B544C2A-D472-F9F9-7EAE-D9B59C6D2F28}"/>
          </ac:picMkLst>
        </pc:picChg>
        <pc:picChg chg="add mod">
          <ac:chgData name="PRINCE JOHNSON" userId="9366d7a8536f3ada" providerId="LiveId" clId="{1420D2A3-813D-4CEB-B747-F52C1270CB3F}" dt="2023-12-14T01:25:46.550" v="11916" actId="14100"/>
          <ac:picMkLst>
            <pc:docMk/>
            <pc:sldMk cId="3066949772" sldId="351"/>
            <ac:picMk id="5" creationId="{C6475C4F-AD35-4511-F269-A61692932E11}"/>
          </ac:picMkLst>
        </pc:picChg>
        <pc:picChg chg="add mod">
          <ac:chgData name="PRINCE JOHNSON" userId="9366d7a8536f3ada" providerId="LiveId" clId="{1420D2A3-813D-4CEB-B747-F52C1270CB3F}" dt="2023-12-14T01:25:57.009" v="11924" actId="1076"/>
          <ac:picMkLst>
            <pc:docMk/>
            <pc:sldMk cId="3066949772" sldId="351"/>
            <ac:picMk id="8" creationId="{FC68804E-6BFB-0237-996A-D4D52AD7B8B1}"/>
          </ac:picMkLst>
        </pc:picChg>
      </pc:sldChg>
      <pc:sldChg chg="add del">
        <pc:chgData name="PRINCE JOHNSON" userId="9366d7a8536f3ada" providerId="LiveId" clId="{1420D2A3-813D-4CEB-B747-F52C1270CB3F}" dt="2023-12-13T20:37:47.379" v="10651" actId="2890"/>
        <pc:sldMkLst>
          <pc:docMk/>
          <pc:sldMk cId="749441264" sldId="352"/>
        </pc:sldMkLst>
      </pc:sldChg>
      <pc:sldChg chg="addSp delSp modSp new mod">
        <pc:chgData name="PRINCE JOHNSON" userId="9366d7a8536f3ada" providerId="LiveId" clId="{1420D2A3-813D-4CEB-B747-F52C1270CB3F}" dt="2023-12-14T13:54:32.229" v="13553" actId="1076"/>
        <pc:sldMkLst>
          <pc:docMk/>
          <pc:sldMk cId="2731661864" sldId="352"/>
        </pc:sldMkLst>
        <pc:spChg chg="add mod">
          <ac:chgData name="PRINCE JOHNSON" userId="9366d7a8536f3ada" providerId="LiveId" clId="{1420D2A3-813D-4CEB-B747-F52C1270CB3F}" dt="2023-12-14T02:19:36.893" v="13240" actId="1076"/>
          <ac:spMkLst>
            <pc:docMk/>
            <pc:sldMk cId="2731661864" sldId="352"/>
            <ac:spMk id="8" creationId="{9360DD13-4253-E09E-08DD-FE06393C7222}"/>
          </ac:spMkLst>
        </pc:spChg>
        <pc:spChg chg="add mod">
          <ac:chgData name="PRINCE JOHNSON" userId="9366d7a8536f3ada" providerId="LiveId" clId="{1420D2A3-813D-4CEB-B747-F52C1270CB3F}" dt="2023-12-14T02:19:44.101" v="13242" actId="1076"/>
          <ac:spMkLst>
            <pc:docMk/>
            <pc:sldMk cId="2731661864" sldId="352"/>
            <ac:spMk id="9" creationId="{ACFF0E04-B0A9-EDBB-637F-777D08F57C70}"/>
          </ac:spMkLst>
        </pc:spChg>
        <pc:spChg chg="add mod">
          <ac:chgData name="PRINCE JOHNSON" userId="9366d7a8536f3ada" providerId="LiveId" clId="{1420D2A3-813D-4CEB-B747-F52C1270CB3F}" dt="2023-12-14T02:19:55.856" v="13244" actId="1076"/>
          <ac:spMkLst>
            <pc:docMk/>
            <pc:sldMk cId="2731661864" sldId="352"/>
            <ac:spMk id="10" creationId="{8CF24D0A-0D70-6E0C-5A8C-90430BD08BA5}"/>
          </ac:spMkLst>
        </pc:spChg>
        <pc:spChg chg="add mod">
          <ac:chgData name="PRINCE JOHNSON" userId="9366d7a8536f3ada" providerId="LiveId" clId="{1420D2A3-813D-4CEB-B747-F52C1270CB3F}" dt="2023-12-14T02:20:01.911" v="13246" actId="1076"/>
          <ac:spMkLst>
            <pc:docMk/>
            <pc:sldMk cId="2731661864" sldId="352"/>
            <ac:spMk id="11" creationId="{AC5E99CE-9B3A-E8A0-B722-35B7AE248E07}"/>
          </ac:spMkLst>
        </pc:spChg>
        <pc:spChg chg="add mod">
          <ac:chgData name="PRINCE JOHNSON" userId="9366d7a8536f3ada" providerId="LiveId" clId="{1420D2A3-813D-4CEB-B747-F52C1270CB3F}" dt="2023-12-14T02:20:08.183" v="13247" actId="1076"/>
          <ac:spMkLst>
            <pc:docMk/>
            <pc:sldMk cId="2731661864" sldId="352"/>
            <ac:spMk id="12" creationId="{5F3BBC7F-2EF7-8854-7D9D-5EA909E70ED0}"/>
          </ac:spMkLst>
        </pc:spChg>
        <pc:spChg chg="add mod">
          <ac:chgData name="PRINCE JOHNSON" userId="9366d7a8536f3ada" providerId="LiveId" clId="{1420D2A3-813D-4CEB-B747-F52C1270CB3F}" dt="2023-12-14T02:21:10.593" v="13361" actId="1076"/>
          <ac:spMkLst>
            <pc:docMk/>
            <pc:sldMk cId="2731661864" sldId="352"/>
            <ac:spMk id="13" creationId="{26302A02-CB2E-2D35-0CAC-66EEA61AEDA6}"/>
          </ac:spMkLst>
        </pc:spChg>
        <pc:picChg chg="mod">
          <ac:chgData name="PRINCE JOHNSON" userId="9366d7a8536f3ada" providerId="LiveId" clId="{1420D2A3-813D-4CEB-B747-F52C1270CB3F}" dt="2023-12-14T13:54:32.229" v="13553" actId="1076"/>
          <ac:picMkLst>
            <pc:docMk/>
            <pc:sldMk cId="2731661864" sldId="352"/>
            <ac:picMk id="2" creationId="{01BAEB68-5806-38E5-36FE-C43AB1EC68CB}"/>
          </ac:picMkLst>
        </pc:picChg>
        <pc:picChg chg="add del mod">
          <ac:chgData name="PRINCE JOHNSON" userId="9366d7a8536f3ada" providerId="LiveId" clId="{1420D2A3-813D-4CEB-B747-F52C1270CB3F}" dt="2023-12-13T20:39:51.048" v="10656" actId="478"/>
          <ac:picMkLst>
            <pc:docMk/>
            <pc:sldMk cId="2731661864" sldId="352"/>
            <ac:picMk id="3" creationId="{846D92B7-FF3C-1CA4-F598-DA271F4440DE}"/>
          </ac:picMkLst>
        </pc:picChg>
        <pc:picChg chg="mod modCrop">
          <ac:chgData name="PRINCE JOHNSON" userId="9366d7a8536f3ada" providerId="LiveId" clId="{1420D2A3-813D-4CEB-B747-F52C1270CB3F}" dt="2023-12-14T02:19:34.154" v="13239" actId="1076"/>
          <ac:picMkLst>
            <pc:docMk/>
            <pc:sldMk cId="2731661864" sldId="352"/>
            <ac:picMk id="3" creationId="{C654F8B0-9899-8F74-1E80-D7157A51ED39}"/>
          </ac:picMkLst>
        </pc:picChg>
        <pc:picChg chg="mod modCrop">
          <ac:chgData name="PRINCE JOHNSON" userId="9366d7a8536f3ada" providerId="LiveId" clId="{1420D2A3-813D-4CEB-B747-F52C1270CB3F}" dt="2023-12-13T22:15:28.926" v="11398" actId="1037"/>
          <ac:picMkLst>
            <pc:docMk/>
            <pc:sldMk cId="2731661864" sldId="352"/>
            <ac:picMk id="4" creationId="{B6FB1D8E-E599-C112-84E2-28F49AF921B7}"/>
          </ac:picMkLst>
        </pc:picChg>
        <pc:picChg chg="mod modCrop">
          <ac:chgData name="PRINCE JOHNSON" userId="9366d7a8536f3ada" providerId="LiveId" clId="{1420D2A3-813D-4CEB-B747-F52C1270CB3F}" dt="2023-12-14T02:19:40.774" v="13241" actId="1076"/>
          <ac:picMkLst>
            <pc:docMk/>
            <pc:sldMk cId="2731661864" sldId="352"/>
            <ac:picMk id="5" creationId="{E12189C8-4641-9B11-4639-ADFB76A7B187}"/>
          </ac:picMkLst>
        </pc:picChg>
        <pc:picChg chg="add mod modCrop">
          <ac:chgData name="PRINCE JOHNSON" userId="9366d7a8536f3ada" providerId="LiveId" clId="{1420D2A3-813D-4CEB-B747-F52C1270CB3F}" dt="2023-12-14T02:19:46.727" v="13243" actId="1076"/>
          <ac:picMkLst>
            <pc:docMk/>
            <pc:sldMk cId="2731661864" sldId="352"/>
            <ac:picMk id="7" creationId="{3CD4F879-B736-6FD5-4184-D5ADA67ED53A}"/>
          </ac:picMkLst>
        </pc:picChg>
      </pc:sldChg>
      <pc:sldChg chg="addSp delSp modSp new mod delAnim modAnim">
        <pc:chgData name="PRINCE JOHNSON" userId="9366d7a8536f3ada" providerId="LiveId" clId="{1420D2A3-813D-4CEB-B747-F52C1270CB3F}" dt="2023-12-14T02:12:26.567" v="12979"/>
        <pc:sldMkLst>
          <pc:docMk/>
          <pc:sldMk cId="2282218938" sldId="353"/>
        </pc:sldMkLst>
        <pc:spChg chg="mod">
          <ac:chgData name="PRINCE JOHNSON" userId="9366d7a8536f3ada" providerId="LiveId" clId="{1420D2A3-813D-4CEB-B747-F52C1270CB3F}" dt="2023-12-14T02:07:04.581" v="12921" actId="122"/>
          <ac:spMkLst>
            <pc:docMk/>
            <pc:sldMk cId="2282218938" sldId="353"/>
            <ac:spMk id="2" creationId="{D8778625-6A9B-CF0C-8F37-BCBC3B167413}"/>
          </ac:spMkLst>
        </pc:spChg>
        <pc:spChg chg="add mod">
          <ac:chgData name="PRINCE JOHNSON" userId="9366d7a8536f3ada" providerId="LiveId" clId="{1420D2A3-813D-4CEB-B747-F52C1270CB3F}" dt="2023-12-14T02:07:17.550" v="12924" actId="1076"/>
          <ac:spMkLst>
            <pc:docMk/>
            <pc:sldMk cId="2282218938" sldId="353"/>
            <ac:spMk id="12" creationId="{1CF532C2-0A16-4210-6752-2068E945D196}"/>
          </ac:spMkLst>
        </pc:spChg>
        <pc:spChg chg="add mod">
          <ac:chgData name="PRINCE JOHNSON" userId="9366d7a8536f3ada" providerId="LiveId" clId="{1420D2A3-813D-4CEB-B747-F52C1270CB3F}" dt="2023-12-14T02:08:47.988" v="12947" actId="1076"/>
          <ac:spMkLst>
            <pc:docMk/>
            <pc:sldMk cId="2282218938" sldId="353"/>
            <ac:spMk id="13" creationId="{C71F5623-C34A-D0AC-457F-4A86BF99BCF4}"/>
          </ac:spMkLst>
        </pc:spChg>
        <pc:spChg chg="add mod">
          <ac:chgData name="PRINCE JOHNSON" userId="9366d7a8536f3ada" providerId="LiveId" clId="{1420D2A3-813D-4CEB-B747-F52C1270CB3F}" dt="2023-12-14T02:08:56.891" v="12950" actId="207"/>
          <ac:spMkLst>
            <pc:docMk/>
            <pc:sldMk cId="2282218938" sldId="353"/>
            <ac:spMk id="16" creationId="{8FD30A58-6F34-D299-76D5-3F0CE9FD8C64}"/>
          </ac:spMkLst>
        </pc:spChg>
        <pc:picChg chg="add mod">
          <ac:chgData name="PRINCE JOHNSON" userId="9366d7a8536f3ada" providerId="LiveId" clId="{1420D2A3-813D-4CEB-B747-F52C1270CB3F}" dt="2023-12-14T02:07:17.550" v="12924" actId="1076"/>
          <ac:picMkLst>
            <pc:docMk/>
            <pc:sldMk cId="2282218938" sldId="353"/>
            <ac:picMk id="4" creationId="{81D1BE4C-7659-E2C3-B0D5-CC4BA7864344}"/>
          </ac:picMkLst>
        </pc:picChg>
        <pc:picChg chg="add del mod">
          <ac:chgData name="PRINCE JOHNSON" userId="9366d7a8536f3ada" providerId="LiveId" clId="{1420D2A3-813D-4CEB-B747-F52C1270CB3F}" dt="2023-12-14T02:05:41.808" v="12844" actId="478"/>
          <ac:picMkLst>
            <pc:docMk/>
            <pc:sldMk cId="2282218938" sldId="353"/>
            <ac:picMk id="6" creationId="{EDB2E656-7CA7-9311-FEAE-B1720D5469CF}"/>
          </ac:picMkLst>
        </pc:picChg>
        <pc:picChg chg="add mod">
          <ac:chgData name="PRINCE JOHNSON" userId="9366d7a8536f3ada" providerId="LiveId" clId="{1420D2A3-813D-4CEB-B747-F52C1270CB3F}" dt="2023-12-14T02:07:17.550" v="12924" actId="1076"/>
          <ac:picMkLst>
            <pc:docMk/>
            <pc:sldMk cId="2282218938" sldId="353"/>
            <ac:picMk id="8" creationId="{EF688BB0-D014-ADB6-22CF-C5D97EB1B27F}"/>
          </ac:picMkLst>
        </pc:picChg>
        <pc:picChg chg="add del mod">
          <ac:chgData name="PRINCE JOHNSON" userId="9366d7a8536f3ada" providerId="LiveId" clId="{1420D2A3-813D-4CEB-B747-F52C1270CB3F}" dt="2023-12-14T02:09:37.024" v="12954" actId="478"/>
          <ac:picMkLst>
            <pc:docMk/>
            <pc:sldMk cId="2282218938" sldId="353"/>
            <ac:picMk id="10" creationId="{2FD101FE-9B2D-1FB2-BC42-17E429E350AE}"/>
          </ac:picMkLst>
        </pc:picChg>
        <pc:picChg chg="add mod">
          <ac:chgData name="PRINCE JOHNSON" userId="9366d7a8536f3ada" providerId="LiveId" clId="{1420D2A3-813D-4CEB-B747-F52C1270CB3F}" dt="2023-12-14T02:10:10.164" v="12963" actId="1076"/>
          <ac:picMkLst>
            <pc:docMk/>
            <pc:sldMk cId="2282218938" sldId="353"/>
            <ac:picMk id="11" creationId="{AA1A91AA-FB9D-F705-CE8E-6E557BE82298}"/>
          </ac:picMkLst>
        </pc:picChg>
        <pc:picChg chg="add mod">
          <ac:chgData name="PRINCE JOHNSON" userId="9366d7a8536f3ada" providerId="LiveId" clId="{1420D2A3-813D-4CEB-B747-F52C1270CB3F}" dt="2023-12-14T02:08:45.389" v="12945" actId="1076"/>
          <ac:picMkLst>
            <pc:docMk/>
            <pc:sldMk cId="2282218938" sldId="353"/>
            <ac:picMk id="15" creationId="{59E30164-5237-6B8C-B3D3-CEA867A6AA1D}"/>
          </ac:picMkLst>
        </pc:picChg>
        <pc:picChg chg="add mod">
          <ac:chgData name="PRINCE JOHNSON" userId="9366d7a8536f3ada" providerId="LiveId" clId="{1420D2A3-813D-4CEB-B747-F52C1270CB3F}" dt="2023-12-14T02:10:25.056" v="12966" actId="1076"/>
          <ac:picMkLst>
            <pc:docMk/>
            <pc:sldMk cId="2282218938" sldId="353"/>
            <ac:picMk id="17" creationId="{E83DF99E-C35E-4FBC-6262-BD88AA4AB220}"/>
          </ac:picMkLst>
        </pc:picChg>
      </pc:sldChg>
      <pc:sldChg chg="add del">
        <pc:chgData name="PRINCE JOHNSON" userId="9366d7a8536f3ada" providerId="LiveId" clId="{1420D2A3-813D-4CEB-B747-F52C1270CB3F}" dt="2023-12-14T01:52:25.017" v="12467" actId="47"/>
        <pc:sldMkLst>
          <pc:docMk/>
          <pc:sldMk cId="3986854769" sldId="353"/>
        </pc:sldMkLst>
      </pc:sldChg>
      <pc:sldChg chg="modSp add">
        <pc:chgData name="PRINCE JOHNSON" userId="9366d7a8536f3ada" providerId="LiveId" clId="{1420D2A3-813D-4CEB-B747-F52C1270CB3F}" dt="2023-12-14T02:13:24.432" v="13003" actId="20577"/>
        <pc:sldMkLst>
          <pc:docMk/>
          <pc:sldMk cId="867218056" sldId="354"/>
        </pc:sldMkLst>
        <pc:spChg chg="mod">
          <ac:chgData name="PRINCE JOHNSON" userId="9366d7a8536f3ada" providerId="LiveId" clId="{1420D2A3-813D-4CEB-B747-F52C1270CB3F}" dt="2023-12-14T02:13:24.432" v="13003" actId="20577"/>
          <ac:spMkLst>
            <pc:docMk/>
            <pc:sldMk cId="867218056" sldId="354"/>
            <ac:spMk id="2" creationId="{00000000-0000-0000-0000-000000000000}"/>
          </ac:spMkLst>
        </pc:spChg>
      </pc:sldChg>
    </pc:docChg>
  </pc:docChgLst>
  <pc:docChgLst>
    <pc:chgData name="Guest User" providerId="Windows Live" clId="Web-{77A3DD18-23A7-418A-9CE6-9BB0C1EC66CB}"/>
    <pc:docChg chg="modSld">
      <pc:chgData name="Guest User" userId="" providerId="Windows Live" clId="Web-{77A3DD18-23A7-418A-9CE6-9BB0C1EC66CB}" dt="2023-12-13T22:18:08.885" v="77"/>
      <pc:docMkLst>
        <pc:docMk/>
      </pc:docMkLst>
      <pc:sldChg chg="addSp delSp modSp">
        <pc:chgData name="Guest User" userId="" providerId="Windows Live" clId="Web-{77A3DD18-23A7-418A-9CE6-9BB0C1EC66CB}" dt="2023-12-13T22:18:08.885" v="77"/>
        <pc:sldMkLst>
          <pc:docMk/>
          <pc:sldMk cId="168459101" sldId="284"/>
        </pc:sldMkLst>
        <pc:graphicFrameChg chg="del mod modGraphic">
          <ac:chgData name="Guest User" userId="" providerId="Windows Live" clId="Web-{77A3DD18-23A7-418A-9CE6-9BB0C1EC66CB}" dt="2023-12-13T22:18:08.885" v="77"/>
          <ac:graphicFrameMkLst>
            <pc:docMk/>
            <pc:sldMk cId="168459101" sldId="284"/>
            <ac:graphicFrameMk id="3" creationId="{F4C6B7D1-0F2B-EB28-399F-B7904DF11329}"/>
          </ac:graphicFrameMkLst>
        </pc:graphicFrameChg>
        <pc:picChg chg="add mod">
          <ac:chgData name="Guest User" userId="" providerId="Windows Live" clId="Web-{77A3DD18-23A7-418A-9CE6-9BB0C1EC66CB}" dt="2023-12-13T22:17:38.040" v="76" actId="1076"/>
          <ac:picMkLst>
            <pc:docMk/>
            <pc:sldMk cId="168459101" sldId="284"/>
            <ac:picMk id="4" creationId="{CF69E92D-FD08-5A98-AC8D-31CD5FFFC020}"/>
          </ac:picMkLst>
        </pc:picChg>
      </pc:sldChg>
      <pc:sldChg chg="addSp modSp">
        <pc:chgData name="Guest User" userId="" providerId="Windows Live" clId="Web-{77A3DD18-23A7-418A-9CE6-9BB0C1EC66CB}" dt="2023-12-13T22:12:28.372" v="2" actId="14100"/>
        <pc:sldMkLst>
          <pc:docMk/>
          <pc:sldMk cId="2731661864" sldId="352"/>
        </pc:sldMkLst>
        <pc:picChg chg="add mod">
          <ac:chgData name="Guest User" userId="" providerId="Windows Live" clId="Web-{77A3DD18-23A7-418A-9CE6-9BB0C1EC66CB}" dt="2023-12-13T22:12:28.372" v="2" actId="14100"/>
          <ac:picMkLst>
            <pc:docMk/>
            <pc:sldMk cId="2731661864" sldId="352"/>
            <ac:picMk id="3" creationId="{C654F8B0-9899-8F74-1E80-D7157A51ED3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6BDBB-5080-4BC5-97CB-32CBC07B9D71}"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57FFD2D8-CF70-4485-B8AB-BE862FD2F0A3}">
      <dgm:prSet phldrT="[Text]" custT="1"/>
      <dgm:spPr/>
      <dgm:t>
        <a:bodyPr/>
        <a:lstStyle/>
        <a:p>
          <a:r>
            <a:rPr lang="en-US" sz="1100"/>
            <a:t>Input financial data</a:t>
          </a:r>
        </a:p>
      </dgm:t>
    </dgm:pt>
    <dgm:pt modelId="{DD2CED32-CA37-45C8-8A1F-7130A1920C5C}" type="parTrans" cxnId="{F2AE4F81-CE21-4350-8785-367643F57720}">
      <dgm:prSet/>
      <dgm:spPr/>
      <dgm:t>
        <a:bodyPr/>
        <a:lstStyle/>
        <a:p>
          <a:endParaRPr lang="en-US"/>
        </a:p>
      </dgm:t>
    </dgm:pt>
    <dgm:pt modelId="{A6408D50-CF48-49B0-A790-8377F0643939}" type="sibTrans" cxnId="{F2AE4F81-CE21-4350-8785-367643F57720}">
      <dgm:prSet/>
      <dgm:spPr/>
      <dgm:t>
        <a:bodyPr/>
        <a:lstStyle/>
        <a:p>
          <a:endParaRPr lang="en-US"/>
        </a:p>
      </dgm:t>
    </dgm:pt>
    <dgm:pt modelId="{09A9AB5A-1863-4313-A9F9-14CD5C23C71F}">
      <dgm:prSet phldrT="[Text]" custT="1"/>
      <dgm:spPr/>
      <dgm:t>
        <a:bodyPr/>
        <a:lstStyle/>
        <a:p>
          <a:r>
            <a:rPr lang="en-US" sz="1100"/>
            <a:t>Set Client Investment Goals</a:t>
          </a:r>
        </a:p>
      </dgm:t>
    </dgm:pt>
    <dgm:pt modelId="{6A38EF89-E4DE-47A1-BF24-D88430011311}" type="parTrans" cxnId="{18FA84B4-92A7-46E4-8683-E8A8AFBD45A2}">
      <dgm:prSet/>
      <dgm:spPr/>
      <dgm:t>
        <a:bodyPr/>
        <a:lstStyle/>
        <a:p>
          <a:endParaRPr lang="en-US"/>
        </a:p>
      </dgm:t>
    </dgm:pt>
    <dgm:pt modelId="{BFCA12CA-606C-44F7-9B19-589F6516D3D3}" type="sibTrans" cxnId="{18FA84B4-92A7-46E4-8683-E8A8AFBD45A2}">
      <dgm:prSet/>
      <dgm:spPr/>
      <dgm:t>
        <a:bodyPr/>
        <a:lstStyle/>
        <a:p>
          <a:endParaRPr lang="en-US"/>
        </a:p>
      </dgm:t>
    </dgm:pt>
    <dgm:pt modelId="{8F5B9393-F8B1-4F1D-893C-04D41E5427C0}">
      <dgm:prSet phldrT="[Text]" custT="1"/>
      <dgm:spPr/>
      <dgm:t>
        <a:bodyPr/>
        <a:lstStyle/>
        <a:p>
          <a:r>
            <a:rPr lang="en-US" sz="1100"/>
            <a:t>Generate reports and create recommendations</a:t>
          </a:r>
        </a:p>
      </dgm:t>
    </dgm:pt>
    <dgm:pt modelId="{165270BD-4F74-4905-86A0-475366B8B695}" type="parTrans" cxnId="{BF008592-8263-475B-ACC3-0165CD939EBF}">
      <dgm:prSet/>
      <dgm:spPr/>
      <dgm:t>
        <a:bodyPr/>
        <a:lstStyle/>
        <a:p>
          <a:endParaRPr lang="en-US"/>
        </a:p>
      </dgm:t>
    </dgm:pt>
    <dgm:pt modelId="{CF10A333-F057-47CE-BD06-C20330A45B21}" type="sibTrans" cxnId="{BF008592-8263-475B-ACC3-0165CD939EBF}">
      <dgm:prSet/>
      <dgm:spPr/>
      <dgm:t>
        <a:bodyPr/>
        <a:lstStyle/>
        <a:p>
          <a:endParaRPr lang="en-US"/>
        </a:p>
      </dgm:t>
    </dgm:pt>
    <dgm:pt modelId="{EB6117DA-794F-4354-A89D-31B7C6B48297}">
      <dgm:prSet phldrT="[Text]" custT="1"/>
      <dgm:spPr/>
      <dgm:t>
        <a:bodyPr/>
        <a:lstStyle/>
        <a:p>
          <a:r>
            <a:rPr lang="en-US" sz="1100"/>
            <a:t>Invest for the Client</a:t>
          </a:r>
        </a:p>
      </dgm:t>
    </dgm:pt>
    <dgm:pt modelId="{3F7470DA-840E-4F4C-835B-5E7BA5946CE8}" type="parTrans" cxnId="{3A622956-67E3-4989-9622-2002F9031C1C}">
      <dgm:prSet/>
      <dgm:spPr/>
      <dgm:t>
        <a:bodyPr/>
        <a:lstStyle/>
        <a:p>
          <a:endParaRPr lang="en-US"/>
        </a:p>
      </dgm:t>
    </dgm:pt>
    <dgm:pt modelId="{778603C7-F5D8-42A9-BABA-C178CB0C5F4D}" type="sibTrans" cxnId="{3A622956-67E3-4989-9622-2002F9031C1C}">
      <dgm:prSet/>
      <dgm:spPr/>
      <dgm:t>
        <a:bodyPr/>
        <a:lstStyle/>
        <a:p>
          <a:endParaRPr lang="en-US"/>
        </a:p>
      </dgm:t>
    </dgm:pt>
    <dgm:pt modelId="{8DB3CD37-D418-434A-97E5-BB23DA191BD0}">
      <dgm:prSet phldrT="[Text]" custT="1"/>
      <dgm:spPr/>
      <dgm:t>
        <a:bodyPr/>
        <a:lstStyle/>
        <a:p>
          <a:r>
            <a:rPr lang="en-US" sz="1100"/>
            <a:t>Onboard Client</a:t>
          </a:r>
        </a:p>
      </dgm:t>
    </dgm:pt>
    <dgm:pt modelId="{2BFE0A25-8449-4CA2-8B35-3405100D9D6E}" type="parTrans" cxnId="{59E58DE2-7237-419A-8EDD-3BA3163D5137}">
      <dgm:prSet/>
      <dgm:spPr/>
      <dgm:t>
        <a:bodyPr/>
        <a:lstStyle/>
        <a:p>
          <a:endParaRPr lang="en-US"/>
        </a:p>
      </dgm:t>
    </dgm:pt>
    <dgm:pt modelId="{A5C0900E-EBD3-4862-B6E5-9ED5AE522BB5}" type="sibTrans" cxnId="{59E58DE2-7237-419A-8EDD-3BA3163D5137}">
      <dgm:prSet/>
      <dgm:spPr/>
      <dgm:t>
        <a:bodyPr/>
        <a:lstStyle/>
        <a:p>
          <a:endParaRPr lang="en-US"/>
        </a:p>
      </dgm:t>
    </dgm:pt>
    <dgm:pt modelId="{747DF2C3-879D-40C1-8A96-7393FE862FAD}" type="pres">
      <dgm:prSet presAssocID="{43F6BDBB-5080-4BC5-97CB-32CBC07B9D71}" presName="cycle" presStyleCnt="0">
        <dgm:presLayoutVars>
          <dgm:dir/>
          <dgm:resizeHandles val="exact"/>
        </dgm:presLayoutVars>
      </dgm:prSet>
      <dgm:spPr/>
    </dgm:pt>
    <dgm:pt modelId="{1539BF59-F3EA-496B-8374-626AE912CD49}" type="pres">
      <dgm:prSet presAssocID="{57FFD2D8-CF70-4485-B8AB-BE862FD2F0A3}" presName="dummy" presStyleCnt="0"/>
      <dgm:spPr/>
    </dgm:pt>
    <dgm:pt modelId="{9CF93CF1-B746-433C-AFB5-BD90B97FF134}" type="pres">
      <dgm:prSet presAssocID="{57FFD2D8-CF70-4485-B8AB-BE862FD2F0A3}" presName="node" presStyleLbl="revTx" presStyleIdx="0" presStyleCnt="5">
        <dgm:presLayoutVars>
          <dgm:bulletEnabled val="1"/>
        </dgm:presLayoutVars>
      </dgm:prSet>
      <dgm:spPr/>
    </dgm:pt>
    <dgm:pt modelId="{36B31CA1-974C-49B1-9E12-0D4BE9FAD006}" type="pres">
      <dgm:prSet presAssocID="{A6408D50-CF48-49B0-A790-8377F0643939}" presName="sibTrans" presStyleLbl="node1" presStyleIdx="0" presStyleCnt="5"/>
      <dgm:spPr/>
    </dgm:pt>
    <dgm:pt modelId="{58E2720A-8706-4EB1-942B-2FFD91E3C524}" type="pres">
      <dgm:prSet presAssocID="{09A9AB5A-1863-4313-A9F9-14CD5C23C71F}" presName="dummy" presStyleCnt="0"/>
      <dgm:spPr/>
    </dgm:pt>
    <dgm:pt modelId="{22C2BACF-0530-431C-9FD8-ABA7CF0DF8DC}" type="pres">
      <dgm:prSet presAssocID="{09A9AB5A-1863-4313-A9F9-14CD5C23C71F}" presName="node" presStyleLbl="revTx" presStyleIdx="1" presStyleCnt="5" custScaleX="145174">
        <dgm:presLayoutVars>
          <dgm:bulletEnabled val="1"/>
        </dgm:presLayoutVars>
      </dgm:prSet>
      <dgm:spPr/>
    </dgm:pt>
    <dgm:pt modelId="{1D7CF90B-1187-4F35-8B86-B4A68E9EB9FF}" type="pres">
      <dgm:prSet presAssocID="{BFCA12CA-606C-44F7-9B19-589F6516D3D3}" presName="sibTrans" presStyleLbl="node1" presStyleIdx="1" presStyleCnt="5" custLinFactNeighborX="5709" custLinFactNeighborY="3074"/>
      <dgm:spPr/>
    </dgm:pt>
    <dgm:pt modelId="{7B27F425-EF3D-4CD5-B2E7-772F6671471A}" type="pres">
      <dgm:prSet presAssocID="{8F5B9393-F8B1-4F1D-893C-04D41E5427C0}" presName="dummy" presStyleCnt="0"/>
      <dgm:spPr/>
    </dgm:pt>
    <dgm:pt modelId="{E37A531D-6F83-43B7-B4DB-51BD0B4360DE}" type="pres">
      <dgm:prSet presAssocID="{8F5B9393-F8B1-4F1D-893C-04D41E5427C0}" presName="node" presStyleLbl="revTx" presStyleIdx="2" presStyleCnt="5" custScaleX="167508" custScaleY="165404">
        <dgm:presLayoutVars>
          <dgm:bulletEnabled val="1"/>
        </dgm:presLayoutVars>
      </dgm:prSet>
      <dgm:spPr/>
    </dgm:pt>
    <dgm:pt modelId="{D6EA2E17-9511-49ED-A90B-856539FC6FCA}" type="pres">
      <dgm:prSet presAssocID="{CF10A333-F057-47CE-BD06-C20330A45B21}" presName="sibTrans" presStyleLbl="node1" presStyleIdx="2" presStyleCnt="5" custLinFactNeighborX="-5709" custLinFactNeighborY="-962"/>
      <dgm:spPr/>
    </dgm:pt>
    <dgm:pt modelId="{E4458DD5-1652-4289-B99C-1F06CC270301}" type="pres">
      <dgm:prSet presAssocID="{EB6117DA-794F-4354-A89D-31B7C6B48297}" presName="dummy" presStyleCnt="0"/>
      <dgm:spPr/>
    </dgm:pt>
    <dgm:pt modelId="{6C26A0B0-2888-4981-8B35-71D51D9F8859}" type="pres">
      <dgm:prSet presAssocID="{EB6117DA-794F-4354-A89D-31B7C6B48297}" presName="node" presStyleLbl="revTx" presStyleIdx="3" presStyleCnt="5" custScaleX="130671" custScaleY="70305" custRadScaleRad="103232" custRadScaleInc="15611">
        <dgm:presLayoutVars>
          <dgm:bulletEnabled val="1"/>
        </dgm:presLayoutVars>
      </dgm:prSet>
      <dgm:spPr/>
    </dgm:pt>
    <dgm:pt modelId="{27697D88-0D98-419D-8A4D-1CBD4978843F}" type="pres">
      <dgm:prSet presAssocID="{778603C7-F5D8-42A9-BABA-C178CB0C5F4D}" presName="sibTrans" presStyleLbl="node1" presStyleIdx="3" presStyleCnt="5" custLinFactNeighborX="-4831" custLinFactNeighborY="-3513"/>
      <dgm:spPr/>
    </dgm:pt>
    <dgm:pt modelId="{C9A670ED-FDE5-4449-930F-1809C51FF98D}" type="pres">
      <dgm:prSet presAssocID="{8DB3CD37-D418-434A-97E5-BB23DA191BD0}" presName="dummy" presStyleCnt="0"/>
      <dgm:spPr/>
    </dgm:pt>
    <dgm:pt modelId="{A99D3BC6-4675-45D7-AF30-142569E9BF6E}" type="pres">
      <dgm:prSet presAssocID="{8DB3CD37-D418-434A-97E5-BB23DA191BD0}" presName="node" presStyleLbl="revTx" presStyleIdx="4" presStyleCnt="5" custRadScaleRad="102064" custRadScaleInc="-13967">
        <dgm:presLayoutVars>
          <dgm:bulletEnabled val="1"/>
        </dgm:presLayoutVars>
      </dgm:prSet>
      <dgm:spPr/>
    </dgm:pt>
    <dgm:pt modelId="{D1708877-63E2-4B12-BA16-A1BA4A0B397B}" type="pres">
      <dgm:prSet presAssocID="{A5C0900E-EBD3-4862-B6E5-9ED5AE522BB5}" presName="sibTrans" presStyleLbl="node1" presStyleIdx="4" presStyleCnt="5"/>
      <dgm:spPr/>
    </dgm:pt>
  </dgm:ptLst>
  <dgm:cxnLst>
    <dgm:cxn modelId="{9146D932-80AF-4D3B-A548-E7A6FB90A80B}" type="presOf" srcId="{8DB3CD37-D418-434A-97E5-BB23DA191BD0}" destId="{A99D3BC6-4675-45D7-AF30-142569E9BF6E}" srcOrd="0" destOrd="0" presId="urn:microsoft.com/office/officeart/2005/8/layout/cycle1"/>
    <dgm:cxn modelId="{0D274C34-A3A2-4F81-AD37-FF79F18594D8}" type="presOf" srcId="{57FFD2D8-CF70-4485-B8AB-BE862FD2F0A3}" destId="{9CF93CF1-B746-433C-AFB5-BD90B97FF134}" srcOrd="0" destOrd="0" presId="urn:microsoft.com/office/officeart/2005/8/layout/cycle1"/>
    <dgm:cxn modelId="{2624DB44-DA0B-407B-B0D2-FA1324F918F5}" type="presOf" srcId="{778603C7-F5D8-42A9-BABA-C178CB0C5F4D}" destId="{27697D88-0D98-419D-8A4D-1CBD4978843F}" srcOrd="0" destOrd="0" presId="urn:microsoft.com/office/officeart/2005/8/layout/cycle1"/>
    <dgm:cxn modelId="{12E6516D-7DCE-47BD-B1D7-EE066D9A1575}" type="presOf" srcId="{09A9AB5A-1863-4313-A9F9-14CD5C23C71F}" destId="{22C2BACF-0530-431C-9FD8-ABA7CF0DF8DC}" srcOrd="0" destOrd="0" presId="urn:microsoft.com/office/officeart/2005/8/layout/cycle1"/>
    <dgm:cxn modelId="{1CBF816D-9D6B-4F1B-90A4-A197A388F35B}" type="presOf" srcId="{43F6BDBB-5080-4BC5-97CB-32CBC07B9D71}" destId="{747DF2C3-879D-40C1-8A96-7393FE862FAD}" srcOrd="0" destOrd="0" presId="urn:microsoft.com/office/officeart/2005/8/layout/cycle1"/>
    <dgm:cxn modelId="{3A622956-67E3-4989-9622-2002F9031C1C}" srcId="{43F6BDBB-5080-4BC5-97CB-32CBC07B9D71}" destId="{EB6117DA-794F-4354-A89D-31B7C6B48297}" srcOrd="3" destOrd="0" parTransId="{3F7470DA-840E-4F4C-835B-5E7BA5946CE8}" sibTransId="{778603C7-F5D8-42A9-BABA-C178CB0C5F4D}"/>
    <dgm:cxn modelId="{B5017F80-29DA-483A-A789-8EC8379A5F4A}" type="presOf" srcId="{A5C0900E-EBD3-4862-B6E5-9ED5AE522BB5}" destId="{D1708877-63E2-4B12-BA16-A1BA4A0B397B}" srcOrd="0" destOrd="0" presId="urn:microsoft.com/office/officeart/2005/8/layout/cycle1"/>
    <dgm:cxn modelId="{F2AE4F81-CE21-4350-8785-367643F57720}" srcId="{43F6BDBB-5080-4BC5-97CB-32CBC07B9D71}" destId="{57FFD2D8-CF70-4485-B8AB-BE862FD2F0A3}" srcOrd="0" destOrd="0" parTransId="{DD2CED32-CA37-45C8-8A1F-7130A1920C5C}" sibTransId="{A6408D50-CF48-49B0-A790-8377F0643939}"/>
    <dgm:cxn modelId="{0ADB6789-72E6-4975-8A91-A57A4EA2C056}" type="presOf" srcId="{CF10A333-F057-47CE-BD06-C20330A45B21}" destId="{D6EA2E17-9511-49ED-A90B-856539FC6FCA}" srcOrd="0" destOrd="0" presId="urn:microsoft.com/office/officeart/2005/8/layout/cycle1"/>
    <dgm:cxn modelId="{BF008592-8263-475B-ACC3-0165CD939EBF}" srcId="{43F6BDBB-5080-4BC5-97CB-32CBC07B9D71}" destId="{8F5B9393-F8B1-4F1D-893C-04D41E5427C0}" srcOrd="2" destOrd="0" parTransId="{165270BD-4F74-4905-86A0-475366B8B695}" sibTransId="{CF10A333-F057-47CE-BD06-C20330A45B21}"/>
    <dgm:cxn modelId="{B40538A8-D4B6-44AA-B09F-762B915F30F0}" type="presOf" srcId="{A6408D50-CF48-49B0-A790-8377F0643939}" destId="{36B31CA1-974C-49B1-9E12-0D4BE9FAD006}" srcOrd="0" destOrd="0" presId="urn:microsoft.com/office/officeart/2005/8/layout/cycle1"/>
    <dgm:cxn modelId="{18FA84B4-92A7-46E4-8683-E8A8AFBD45A2}" srcId="{43F6BDBB-5080-4BC5-97CB-32CBC07B9D71}" destId="{09A9AB5A-1863-4313-A9F9-14CD5C23C71F}" srcOrd="1" destOrd="0" parTransId="{6A38EF89-E4DE-47A1-BF24-D88430011311}" sibTransId="{BFCA12CA-606C-44F7-9B19-589F6516D3D3}"/>
    <dgm:cxn modelId="{CD5382B8-4648-492C-BAA6-B568BFB9ECB2}" type="presOf" srcId="{8F5B9393-F8B1-4F1D-893C-04D41E5427C0}" destId="{E37A531D-6F83-43B7-B4DB-51BD0B4360DE}" srcOrd="0" destOrd="0" presId="urn:microsoft.com/office/officeart/2005/8/layout/cycle1"/>
    <dgm:cxn modelId="{41DB63BE-BD07-4040-A370-40F5A8488630}" type="presOf" srcId="{BFCA12CA-606C-44F7-9B19-589F6516D3D3}" destId="{1D7CF90B-1187-4F35-8B86-B4A68E9EB9FF}" srcOrd="0" destOrd="0" presId="urn:microsoft.com/office/officeart/2005/8/layout/cycle1"/>
    <dgm:cxn modelId="{59E58DE2-7237-419A-8EDD-3BA3163D5137}" srcId="{43F6BDBB-5080-4BC5-97CB-32CBC07B9D71}" destId="{8DB3CD37-D418-434A-97E5-BB23DA191BD0}" srcOrd="4" destOrd="0" parTransId="{2BFE0A25-8449-4CA2-8B35-3405100D9D6E}" sibTransId="{A5C0900E-EBD3-4862-B6E5-9ED5AE522BB5}"/>
    <dgm:cxn modelId="{94B828F9-997E-408E-B141-D2D9642502E5}" type="presOf" srcId="{EB6117DA-794F-4354-A89D-31B7C6B48297}" destId="{6C26A0B0-2888-4981-8B35-71D51D9F8859}" srcOrd="0" destOrd="0" presId="urn:microsoft.com/office/officeart/2005/8/layout/cycle1"/>
    <dgm:cxn modelId="{6EA63CD5-2AE6-487D-AA5E-AEA5C47F2D4C}" type="presParOf" srcId="{747DF2C3-879D-40C1-8A96-7393FE862FAD}" destId="{1539BF59-F3EA-496B-8374-626AE912CD49}" srcOrd="0" destOrd="0" presId="urn:microsoft.com/office/officeart/2005/8/layout/cycle1"/>
    <dgm:cxn modelId="{2A5DF381-50DA-434B-B0B5-F3C08D72DD81}" type="presParOf" srcId="{747DF2C3-879D-40C1-8A96-7393FE862FAD}" destId="{9CF93CF1-B746-433C-AFB5-BD90B97FF134}" srcOrd="1" destOrd="0" presId="urn:microsoft.com/office/officeart/2005/8/layout/cycle1"/>
    <dgm:cxn modelId="{58412166-2B9A-4003-8C0D-B32F490E18D4}" type="presParOf" srcId="{747DF2C3-879D-40C1-8A96-7393FE862FAD}" destId="{36B31CA1-974C-49B1-9E12-0D4BE9FAD006}" srcOrd="2" destOrd="0" presId="urn:microsoft.com/office/officeart/2005/8/layout/cycle1"/>
    <dgm:cxn modelId="{9C747AB7-F637-4937-9624-7A793D0F4D54}" type="presParOf" srcId="{747DF2C3-879D-40C1-8A96-7393FE862FAD}" destId="{58E2720A-8706-4EB1-942B-2FFD91E3C524}" srcOrd="3" destOrd="0" presId="urn:microsoft.com/office/officeart/2005/8/layout/cycle1"/>
    <dgm:cxn modelId="{0CC6D446-6DC1-4BA3-92F7-BD58A060C251}" type="presParOf" srcId="{747DF2C3-879D-40C1-8A96-7393FE862FAD}" destId="{22C2BACF-0530-431C-9FD8-ABA7CF0DF8DC}" srcOrd="4" destOrd="0" presId="urn:microsoft.com/office/officeart/2005/8/layout/cycle1"/>
    <dgm:cxn modelId="{6C236665-C6A6-4769-B426-ECFBEC504C9E}" type="presParOf" srcId="{747DF2C3-879D-40C1-8A96-7393FE862FAD}" destId="{1D7CF90B-1187-4F35-8B86-B4A68E9EB9FF}" srcOrd="5" destOrd="0" presId="urn:microsoft.com/office/officeart/2005/8/layout/cycle1"/>
    <dgm:cxn modelId="{28217643-7619-4999-826A-B55865C4475F}" type="presParOf" srcId="{747DF2C3-879D-40C1-8A96-7393FE862FAD}" destId="{7B27F425-EF3D-4CD5-B2E7-772F6671471A}" srcOrd="6" destOrd="0" presId="urn:microsoft.com/office/officeart/2005/8/layout/cycle1"/>
    <dgm:cxn modelId="{114A771F-85A7-486B-A259-9F2A9D7B13FE}" type="presParOf" srcId="{747DF2C3-879D-40C1-8A96-7393FE862FAD}" destId="{E37A531D-6F83-43B7-B4DB-51BD0B4360DE}" srcOrd="7" destOrd="0" presId="urn:microsoft.com/office/officeart/2005/8/layout/cycle1"/>
    <dgm:cxn modelId="{AEBFED8D-6EF0-4645-B5B9-D7E57617E8E0}" type="presParOf" srcId="{747DF2C3-879D-40C1-8A96-7393FE862FAD}" destId="{D6EA2E17-9511-49ED-A90B-856539FC6FCA}" srcOrd="8" destOrd="0" presId="urn:microsoft.com/office/officeart/2005/8/layout/cycle1"/>
    <dgm:cxn modelId="{E38E376D-CDF7-4152-9602-398FB2A4EBC7}" type="presParOf" srcId="{747DF2C3-879D-40C1-8A96-7393FE862FAD}" destId="{E4458DD5-1652-4289-B99C-1F06CC270301}" srcOrd="9" destOrd="0" presId="urn:microsoft.com/office/officeart/2005/8/layout/cycle1"/>
    <dgm:cxn modelId="{64EAE78D-FC0F-4257-9A74-1232D610C005}" type="presParOf" srcId="{747DF2C3-879D-40C1-8A96-7393FE862FAD}" destId="{6C26A0B0-2888-4981-8B35-71D51D9F8859}" srcOrd="10" destOrd="0" presId="urn:microsoft.com/office/officeart/2005/8/layout/cycle1"/>
    <dgm:cxn modelId="{644C8760-5B53-44E7-ACCF-7322F5F72785}" type="presParOf" srcId="{747DF2C3-879D-40C1-8A96-7393FE862FAD}" destId="{27697D88-0D98-419D-8A4D-1CBD4978843F}" srcOrd="11" destOrd="0" presId="urn:microsoft.com/office/officeart/2005/8/layout/cycle1"/>
    <dgm:cxn modelId="{599DA840-583C-4AC9-915F-7BA2216C28E1}" type="presParOf" srcId="{747DF2C3-879D-40C1-8A96-7393FE862FAD}" destId="{C9A670ED-FDE5-4449-930F-1809C51FF98D}" srcOrd="12" destOrd="0" presId="urn:microsoft.com/office/officeart/2005/8/layout/cycle1"/>
    <dgm:cxn modelId="{BBCD774E-778D-42F0-8496-51A0056AF3CF}" type="presParOf" srcId="{747DF2C3-879D-40C1-8A96-7393FE862FAD}" destId="{A99D3BC6-4675-45D7-AF30-142569E9BF6E}" srcOrd="13" destOrd="0" presId="urn:microsoft.com/office/officeart/2005/8/layout/cycle1"/>
    <dgm:cxn modelId="{D66ABEEF-C027-464B-B498-B7DA22D2D81B}" type="presParOf" srcId="{747DF2C3-879D-40C1-8A96-7393FE862FAD}" destId="{D1708877-63E2-4B12-BA16-A1BA4A0B397B}"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93CF1-B746-433C-AFB5-BD90B97FF134}">
      <dsp:nvSpPr>
        <dsp:cNvPr id="0" name=""/>
        <dsp:cNvSpPr/>
      </dsp:nvSpPr>
      <dsp:spPr>
        <a:xfrm>
          <a:off x="2816688" y="-128955"/>
          <a:ext cx="963855" cy="96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Input financial data</a:t>
          </a:r>
        </a:p>
      </dsp:txBody>
      <dsp:txXfrm>
        <a:off x="2816688" y="-128955"/>
        <a:ext cx="963855" cy="963855"/>
      </dsp:txXfrm>
    </dsp:sp>
    <dsp:sp modelId="{36B31CA1-974C-49B1-9E12-0D4BE9FAD006}">
      <dsp:nvSpPr>
        <dsp:cNvPr id="0" name=""/>
        <dsp:cNvSpPr/>
      </dsp:nvSpPr>
      <dsp:spPr>
        <a:xfrm>
          <a:off x="545619" y="-157288"/>
          <a:ext cx="3618471" cy="3618471"/>
        </a:xfrm>
        <a:prstGeom prst="circularArrow">
          <a:avLst>
            <a:gd name="adj1" fmla="val 5194"/>
            <a:gd name="adj2" fmla="val 335481"/>
            <a:gd name="adj3" fmla="val 21295000"/>
            <a:gd name="adj4" fmla="val 19764698"/>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2BACF-0530-431C-9FD8-ABA7CF0DF8DC}">
      <dsp:nvSpPr>
        <dsp:cNvPr id="0" name=""/>
        <dsp:cNvSpPr/>
      </dsp:nvSpPr>
      <dsp:spPr>
        <a:xfrm>
          <a:off x="3182258" y="1666184"/>
          <a:ext cx="1399268" cy="96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Set Client Investment Goals</a:t>
          </a:r>
        </a:p>
      </dsp:txBody>
      <dsp:txXfrm>
        <a:off x="3182258" y="1666184"/>
        <a:ext cx="1399268" cy="963855"/>
      </dsp:txXfrm>
    </dsp:sp>
    <dsp:sp modelId="{1D7CF90B-1187-4F35-8B86-B4A68E9EB9FF}">
      <dsp:nvSpPr>
        <dsp:cNvPr id="0" name=""/>
        <dsp:cNvSpPr/>
      </dsp:nvSpPr>
      <dsp:spPr>
        <a:xfrm>
          <a:off x="752198" y="-46056"/>
          <a:ext cx="3618471" cy="3618471"/>
        </a:xfrm>
        <a:prstGeom prst="circularArrow">
          <a:avLst>
            <a:gd name="adj1" fmla="val 5194"/>
            <a:gd name="adj2" fmla="val 335481"/>
            <a:gd name="adj3" fmla="val 3253489"/>
            <a:gd name="adj4" fmla="val 2251760"/>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A531D-6F83-43B7-B4DB-51BD0B4360DE}">
      <dsp:nvSpPr>
        <dsp:cNvPr id="0" name=""/>
        <dsp:cNvSpPr/>
      </dsp:nvSpPr>
      <dsp:spPr>
        <a:xfrm>
          <a:off x="1547587" y="2460441"/>
          <a:ext cx="1614535" cy="1594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Generate reports and create recommendations</a:t>
          </a:r>
        </a:p>
      </dsp:txBody>
      <dsp:txXfrm>
        <a:off x="1547587" y="2460441"/>
        <a:ext cx="1614535" cy="1594256"/>
      </dsp:txXfrm>
    </dsp:sp>
    <dsp:sp modelId="{D6EA2E17-9511-49ED-A90B-856539FC6FCA}">
      <dsp:nvSpPr>
        <dsp:cNvPr id="0" name=""/>
        <dsp:cNvSpPr/>
      </dsp:nvSpPr>
      <dsp:spPr>
        <a:xfrm>
          <a:off x="256069" y="-237146"/>
          <a:ext cx="3618471" cy="3618471"/>
        </a:xfrm>
        <a:prstGeom prst="circularArrow">
          <a:avLst>
            <a:gd name="adj1" fmla="val 5194"/>
            <a:gd name="adj2" fmla="val 335481"/>
            <a:gd name="adj3" fmla="val 8691273"/>
            <a:gd name="adj4" fmla="val 7008858"/>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26A0B0-2888-4981-8B35-71D51D9F8859}">
      <dsp:nvSpPr>
        <dsp:cNvPr id="0" name=""/>
        <dsp:cNvSpPr/>
      </dsp:nvSpPr>
      <dsp:spPr>
        <a:xfrm>
          <a:off x="118624" y="1721225"/>
          <a:ext cx="1259480" cy="677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Invest for the Client</a:t>
          </a:r>
        </a:p>
      </dsp:txBody>
      <dsp:txXfrm>
        <a:off x="118624" y="1721225"/>
        <a:ext cx="1259480" cy="677638"/>
      </dsp:txXfrm>
    </dsp:sp>
    <dsp:sp modelId="{27697D88-0D98-419D-8A4D-1CBD4978843F}">
      <dsp:nvSpPr>
        <dsp:cNvPr id="0" name=""/>
        <dsp:cNvSpPr/>
      </dsp:nvSpPr>
      <dsp:spPr>
        <a:xfrm>
          <a:off x="319703" y="-261255"/>
          <a:ext cx="3618471" cy="3618471"/>
        </a:xfrm>
        <a:prstGeom prst="circularArrow">
          <a:avLst>
            <a:gd name="adj1" fmla="val 5194"/>
            <a:gd name="adj2" fmla="val 335481"/>
            <a:gd name="adj3" fmla="val 12278395"/>
            <a:gd name="adj4" fmla="val 10701223"/>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D3BC6-4675-45D7-AF30-142569E9BF6E}">
      <dsp:nvSpPr>
        <dsp:cNvPr id="0" name=""/>
        <dsp:cNvSpPr/>
      </dsp:nvSpPr>
      <dsp:spPr>
        <a:xfrm>
          <a:off x="833815" y="-97175"/>
          <a:ext cx="963855" cy="96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Onboard Client</a:t>
          </a:r>
        </a:p>
      </dsp:txBody>
      <dsp:txXfrm>
        <a:off x="833815" y="-97175"/>
        <a:ext cx="963855" cy="963855"/>
      </dsp:txXfrm>
    </dsp:sp>
    <dsp:sp modelId="{D1708877-63E2-4B12-BA16-A1BA4A0B397B}">
      <dsp:nvSpPr>
        <dsp:cNvPr id="0" name=""/>
        <dsp:cNvSpPr/>
      </dsp:nvSpPr>
      <dsp:spPr>
        <a:xfrm>
          <a:off x="492918" y="-174110"/>
          <a:ext cx="3618471" cy="3618471"/>
        </a:xfrm>
        <a:prstGeom prst="circularArrow">
          <a:avLst>
            <a:gd name="adj1" fmla="val 5194"/>
            <a:gd name="adj2" fmla="val 335481"/>
            <a:gd name="adj3" fmla="val 16985954"/>
            <a:gd name="adj4" fmla="val 15101254"/>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061C5132-FFA3-4B02-9F09-22FCF40EFA74}" type="datetimeFigureOut">
              <a:rPr lang="en-US" smtClean="0"/>
              <a:t>12/14/2023</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0B6E42C9-243F-4DC5-AFF6-9D56B5FA9D63}" type="datetimeFigureOut">
              <a:rPr lang="en-US" smtClean="0"/>
              <a:t>12/14/2023</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a:t>
            </a:r>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12</a:t>
            </a:fld>
            <a:endParaRPr lang="en-US"/>
          </a:p>
        </p:txBody>
      </p:sp>
    </p:spTree>
    <p:extLst>
      <p:ext uri="{BB962C8B-B14F-4D97-AF65-F5344CB8AC3E}">
        <p14:creationId xmlns:p14="http://schemas.microsoft.com/office/powerpoint/2010/main" val="370760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14</a:t>
            </a:fld>
            <a:endParaRPr lang="en-US"/>
          </a:p>
        </p:txBody>
      </p:sp>
    </p:spTree>
    <p:extLst>
      <p:ext uri="{BB962C8B-B14F-4D97-AF65-F5344CB8AC3E}">
        <p14:creationId xmlns:p14="http://schemas.microsoft.com/office/powerpoint/2010/main" val="301646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Times New Roman" panose="02020603050405020304" pitchFamily="18" charset="0"/>
              </a:rPr>
              <a:t>· Professional Profile:</a:t>
            </a:r>
          </a:p>
          <a:p>
            <a:pPr algn="l"/>
            <a:r>
              <a:rPr lang="en-US" b="0" i="0">
                <a:solidFill>
                  <a:srgbClr val="000000"/>
                </a:solidFill>
                <a:effectLst/>
                <a:latin typeface="Times New Roman" panose="02020603050405020304" pitchFamily="18" charset="0"/>
              </a:rPr>
              <a:t>o Age: 44</a:t>
            </a:r>
          </a:p>
          <a:p>
            <a:pPr algn="l"/>
            <a:r>
              <a:rPr lang="en-US" b="0" i="0">
                <a:solidFill>
                  <a:srgbClr val="000000"/>
                </a:solidFill>
                <a:effectLst/>
                <a:latin typeface="Times New Roman" panose="02020603050405020304" pitchFamily="18" charset="0"/>
              </a:rPr>
              <a:t>o Gender: Male</a:t>
            </a:r>
          </a:p>
          <a:p>
            <a:pPr algn="l"/>
            <a:r>
              <a:rPr lang="en-US" b="0" i="0">
                <a:solidFill>
                  <a:srgbClr val="000000"/>
                </a:solidFill>
                <a:effectLst/>
                <a:latin typeface="Times New Roman" panose="02020603050405020304" pitchFamily="18" charset="0"/>
              </a:rPr>
              <a:t>o Education: Bachelor’s degree in Finance</a:t>
            </a:r>
          </a:p>
          <a:p>
            <a:pPr algn="l"/>
            <a:r>
              <a:rPr lang="en-US" b="0" i="0">
                <a:solidFill>
                  <a:srgbClr val="000000"/>
                </a:solidFill>
                <a:effectLst/>
                <a:latin typeface="Times New Roman" panose="02020603050405020304" pitchFamily="18" charset="0"/>
              </a:rPr>
              <a:t>o Location: New York</a:t>
            </a:r>
          </a:p>
          <a:p>
            <a:pPr algn="l"/>
            <a:r>
              <a:rPr lang="en-US" b="0" i="0">
                <a:solidFill>
                  <a:srgbClr val="000000"/>
                </a:solidFill>
                <a:effectLst/>
                <a:latin typeface="Times New Roman" panose="02020603050405020304" pitchFamily="18" charset="0"/>
              </a:rPr>
              <a:t>o Income: High income</a:t>
            </a:r>
          </a:p>
          <a:p>
            <a:pPr algn="l"/>
            <a:r>
              <a:rPr lang="en-US" b="0" i="0">
                <a:solidFill>
                  <a:srgbClr val="000000"/>
                </a:solidFill>
                <a:effectLst/>
                <a:latin typeface="Times New Roman" panose="02020603050405020304" pitchFamily="18" charset="0"/>
              </a:rPr>
              <a:t>· Career Snapshot:</a:t>
            </a:r>
          </a:p>
          <a:p>
            <a:pPr algn="l"/>
            <a:r>
              <a:rPr lang="en-US" b="0" i="0">
                <a:solidFill>
                  <a:srgbClr val="000000"/>
                </a:solidFill>
                <a:effectLst/>
                <a:latin typeface="Times New Roman" panose="02020603050405020304" pitchFamily="18" charset="0"/>
              </a:rPr>
              <a:t>o Job Title: Senior Financial Advisor</a:t>
            </a:r>
          </a:p>
          <a:p>
            <a:pPr algn="l"/>
            <a:r>
              <a:rPr lang="en-US" b="0" i="0">
                <a:solidFill>
                  <a:srgbClr val="000000"/>
                </a:solidFill>
                <a:effectLst/>
                <a:latin typeface="Times New Roman" panose="02020603050405020304" pitchFamily="18" charset="0"/>
              </a:rPr>
              <a:t>o Clients: 115</a:t>
            </a:r>
          </a:p>
          <a:p>
            <a:pPr algn="l"/>
            <a:r>
              <a:rPr lang="en-US" b="0" i="0">
                <a:solidFill>
                  <a:srgbClr val="000000"/>
                </a:solidFill>
                <a:effectLst/>
                <a:latin typeface="Times New Roman" panose="02020603050405020304" pitchFamily="18" charset="0"/>
              </a:rPr>
              <a:t>o Company Size: &lt;200 employees</a:t>
            </a:r>
          </a:p>
          <a:p>
            <a:pPr algn="l"/>
            <a:r>
              <a:rPr lang="en-US" b="0" i="0">
                <a:solidFill>
                  <a:srgbClr val="000000"/>
                </a:solidFill>
                <a:effectLst/>
                <a:latin typeface="Times New Roman" panose="02020603050405020304" pitchFamily="18" charset="0"/>
              </a:rPr>
              <a:t>· Goals and Challenges:</a:t>
            </a:r>
          </a:p>
          <a:p>
            <a:pPr algn="l"/>
            <a:r>
              <a:rPr lang="en-US" b="0" i="0">
                <a:solidFill>
                  <a:srgbClr val="000000"/>
                </a:solidFill>
                <a:effectLst/>
                <a:latin typeface="Times New Roman" panose="02020603050405020304" pitchFamily="18" charset="0"/>
              </a:rPr>
              <a:t>o Goal: Deliver exceptional financial services, helping clients achieve objectives</a:t>
            </a:r>
          </a:p>
          <a:p>
            <a:pPr algn="l"/>
            <a:r>
              <a:rPr lang="en-US" b="0" i="0">
                <a:solidFill>
                  <a:srgbClr val="000000"/>
                </a:solidFill>
                <a:effectLst/>
                <a:latin typeface="Times New Roman" panose="02020603050405020304" pitchFamily="18" charset="0"/>
              </a:rPr>
              <a:t>o Challenge: Efficiently manage a growing client base while maintaining personalized service</a:t>
            </a:r>
          </a:p>
          <a:p>
            <a:pPr algn="l"/>
            <a:r>
              <a:rPr lang="en-US" b="0" i="0">
                <a:solidFill>
                  <a:srgbClr val="000000"/>
                </a:solidFill>
                <a:effectLst/>
                <a:latin typeface="Times New Roman" panose="02020603050405020304" pitchFamily="18" charset="0"/>
              </a:rPr>
              <a:t>· Personal Life:</a:t>
            </a:r>
          </a:p>
          <a:p>
            <a:pPr algn="l"/>
            <a:r>
              <a:rPr lang="en-US" b="0" i="0">
                <a:solidFill>
                  <a:srgbClr val="000000"/>
                </a:solidFill>
                <a:effectLst/>
                <a:latin typeface="Times New Roman" panose="02020603050405020304" pitchFamily="18" charset="0"/>
              </a:rPr>
              <a:t>o Family: Married with three children</a:t>
            </a:r>
          </a:p>
          <a:p>
            <a:pPr algn="l"/>
            <a:r>
              <a:rPr lang="en-US" b="0" i="0">
                <a:solidFill>
                  <a:srgbClr val="000000"/>
                </a:solidFill>
                <a:effectLst/>
                <a:latin typeface="Times New Roman" panose="02020603050405020304" pitchFamily="18" charset="0"/>
              </a:rPr>
              <a:t>o Hobbies: Enjoys hiking and reading</a:t>
            </a:r>
          </a:p>
          <a:p>
            <a:pPr algn="l"/>
            <a:r>
              <a:rPr lang="en-US" b="0" i="0">
                <a:solidFill>
                  <a:srgbClr val="000000"/>
                </a:solidFill>
                <a:effectLst/>
                <a:latin typeface="Times New Roman" panose="02020603050405020304" pitchFamily="18" charset="0"/>
              </a:rPr>
              <a:t>o Values: Emphasizes work-life balance and quality family time</a:t>
            </a:r>
          </a:p>
          <a:p>
            <a:pPr algn="l"/>
            <a:r>
              <a:rPr lang="en-US" b="0" i="0">
                <a:solidFill>
                  <a:srgbClr val="000000"/>
                </a:solidFill>
                <a:effectLst/>
                <a:latin typeface="Times New Roman" panose="02020603050405020304" pitchFamily="18" charset="0"/>
              </a:rPr>
              <a:t>· App Benefits for Shawn:</a:t>
            </a:r>
          </a:p>
          <a:p>
            <a:pPr algn="l"/>
            <a:r>
              <a:rPr lang="en-US" b="0" i="0">
                <a:solidFill>
                  <a:srgbClr val="000000"/>
                </a:solidFill>
                <a:effectLst/>
                <a:latin typeface="Times New Roman" panose="02020603050405020304" pitchFamily="18" charset="0"/>
              </a:rPr>
              <a:t>o AI-powered system simplifies portfolio management, saving time</a:t>
            </a:r>
          </a:p>
          <a:p>
            <a:pPr algn="l"/>
            <a:r>
              <a:rPr lang="en-US" b="0" i="0">
                <a:solidFill>
                  <a:srgbClr val="000000"/>
                </a:solidFill>
                <a:effectLst/>
                <a:latin typeface="Times New Roman" panose="02020603050405020304" pitchFamily="18" charset="0"/>
              </a:rPr>
              <a:t>o Personalized portfolio recommendations align with client objectives</a:t>
            </a:r>
          </a:p>
          <a:p>
            <a:pPr algn="l"/>
            <a:r>
              <a:rPr lang="en-US" b="0" i="0">
                <a:solidFill>
                  <a:srgbClr val="000000"/>
                </a:solidFill>
                <a:effectLst/>
                <a:latin typeface="Times New Roman" panose="02020603050405020304" pitchFamily="18" charset="0"/>
              </a:rPr>
              <a:t>o Provides real-time updates on market trends and regulatory changes, saving research time</a:t>
            </a:r>
          </a:p>
          <a:p>
            <a:pPr algn="l"/>
            <a:r>
              <a:rPr lang="en-US" b="0" i="0">
                <a:solidFill>
                  <a:srgbClr val="000000"/>
                </a:solidFill>
                <a:effectLst/>
                <a:latin typeface="Times New Roman" panose="02020603050405020304" pitchFamily="18" charset="0"/>
              </a:rPr>
              <a:t>o Scalability allows Shawn to serve more clients effectively without sacrificing quality</a:t>
            </a:r>
          </a:p>
        </p:txBody>
      </p:sp>
      <p:sp>
        <p:nvSpPr>
          <p:cNvPr id="4" name="Slide Number Placeholder 3"/>
          <p:cNvSpPr>
            <a:spLocks noGrp="1"/>
          </p:cNvSpPr>
          <p:nvPr>
            <p:ph type="sldNum" sz="quarter" idx="5"/>
          </p:nvPr>
        </p:nvSpPr>
        <p:spPr/>
        <p:txBody>
          <a:bodyPr/>
          <a:lstStyle/>
          <a:p>
            <a:fld id="{8DAEC444-603B-4F09-9A06-5917518DD901}" type="slidenum">
              <a:rPr lang="en-US" smtClean="0"/>
              <a:t>15</a:t>
            </a:fld>
            <a:endParaRPr lang="en-US"/>
          </a:p>
        </p:txBody>
      </p:sp>
    </p:spTree>
    <p:extLst>
      <p:ext uri="{BB962C8B-B14F-4D97-AF65-F5344CB8AC3E}">
        <p14:creationId xmlns:p14="http://schemas.microsoft.com/office/powerpoint/2010/main" val="1687503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things that both Shawn and </a:t>
            </a:r>
            <a:r>
              <a:rPr lang="en-US" err="1"/>
              <a:t>FinTime’s</a:t>
            </a:r>
            <a:r>
              <a:rPr lang="en-US"/>
              <a:t> target market look for in financial advisory software…</a:t>
            </a:r>
          </a:p>
        </p:txBody>
      </p:sp>
      <p:sp>
        <p:nvSpPr>
          <p:cNvPr id="4" name="Slide Number Placeholder 3"/>
          <p:cNvSpPr>
            <a:spLocks noGrp="1"/>
          </p:cNvSpPr>
          <p:nvPr>
            <p:ph type="sldNum" sz="quarter" idx="5"/>
          </p:nvPr>
        </p:nvSpPr>
        <p:spPr/>
        <p:txBody>
          <a:bodyPr/>
          <a:lstStyle/>
          <a:p>
            <a:fld id="{8DAEC444-603B-4F09-9A06-5917518DD901}" type="slidenum">
              <a:rPr lang="en-US" smtClean="0"/>
              <a:t>16</a:t>
            </a:fld>
            <a:endParaRPr lang="en-US"/>
          </a:p>
        </p:txBody>
      </p:sp>
    </p:spTree>
    <p:extLst>
      <p:ext uri="{BB962C8B-B14F-4D97-AF65-F5344CB8AC3E}">
        <p14:creationId xmlns:p14="http://schemas.microsoft.com/office/powerpoint/2010/main" val="113995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message …. Rational approach … sets itself apart …. </a:t>
            </a:r>
          </a:p>
          <a:p>
            <a:r>
              <a:rPr lang="en-US"/>
              <a:t>Ease, reliability, security</a:t>
            </a:r>
          </a:p>
          <a:p>
            <a:r>
              <a:rPr lang="en-US"/>
              <a:t>Support marketing efforts with positive data testimonials</a:t>
            </a:r>
          </a:p>
          <a:p>
            <a:r>
              <a:rPr lang="en-US"/>
              <a:t>Competitive data showcasing efficiency </a:t>
            </a:r>
          </a:p>
          <a:p>
            <a:r>
              <a:rPr lang="en-US"/>
              <a:t>Commitment to User Feedback</a:t>
            </a:r>
          </a:p>
        </p:txBody>
      </p:sp>
      <p:sp>
        <p:nvSpPr>
          <p:cNvPr id="4" name="Slide Number Placeholder 3"/>
          <p:cNvSpPr>
            <a:spLocks noGrp="1"/>
          </p:cNvSpPr>
          <p:nvPr>
            <p:ph type="sldNum" sz="quarter" idx="5"/>
          </p:nvPr>
        </p:nvSpPr>
        <p:spPr/>
        <p:txBody>
          <a:bodyPr/>
          <a:lstStyle/>
          <a:p>
            <a:fld id="{8DAEC444-603B-4F09-9A06-5917518DD901}" type="slidenum">
              <a:rPr lang="en-US" smtClean="0"/>
              <a:t>17</a:t>
            </a:fld>
            <a:endParaRPr lang="en-US"/>
          </a:p>
        </p:txBody>
      </p:sp>
    </p:spTree>
    <p:extLst>
      <p:ext uri="{BB962C8B-B14F-4D97-AF65-F5344CB8AC3E}">
        <p14:creationId xmlns:p14="http://schemas.microsoft.com/office/powerpoint/2010/main" val="153551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values and commitment</a:t>
            </a:r>
          </a:p>
          <a:p>
            <a:r>
              <a:rPr lang="en-US"/>
              <a:t>Maybe mission statement and maybe all values</a:t>
            </a:r>
          </a:p>
        </p:txBody>
      </p:sp>
      <p:sp>
        <p:nvSpPr>
          <p:cNvPr id="4" name="Slide Number Placeholder 3"/>
          <p:cNvSpPr>
            <a:spLocks noGrp="1"/>
          </p:cNvSpPr>
          <p:nvPr>
            <p:ph type="sldNum" sz="quarter" idx="5"/>
          </p:nvPr>
        </p:nvSpPr>
        <p:spPr/>
        <p:txBody>
          <a:bodyPr/>
          <a:lstStyle/>
          <a:p>
            <a:fld id="{8DAEC444-603B-4F09-9A06-5917518DD901}" type="slidenum">
              <a:rPr lang="en-US" smtClean="0"/>
              <a:t>18</a:t>
            </a:fld>
            <a:endParaRPr lang="en-US"/>
          </a:p>
        </p:txBody>
      </p:sp>
    </p:spTree>
    <p:extLst>
      <p:ext uri="{BB962C8B-B14F-4D97-AF65-F5344CB8AC3E}">
        <p14:creationId xmlns:p14="http://schemas.microsoft.com/office/powerpoint/2010/main" val="111863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19</a:t>
            </a:fld>
            <a:endParaRPr lang="en-US"/>
          </a:p>
        </p:txBody>
      </p:sp>
    </p:spTree>
    <p:extLst>
      <p:ext uri="{BB962C8B-B14F-4D97-AF65-F5344CB8AC3E}">
        <p14:creationId xmlns:p14="http://schemas.microsoft.com/office/powerpoint/2010/main" val="91726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period has a section</a:t>
            </a:r>
          </a:p>
        </p:txBody>
      </p:sp>
      <p:sp>
        <p:nvSpPr>
          <p:cNvPr id="4" name="Slide Number Placeholder 3"/>
          <p:cNvSpPr>
            <a:spLocks noGrp="1"/>
          </p:cNvSpPr>
          <p:nvPr>
            <p:ph type="sldNum" sz="quarter" idx="5"/>
          </p:nvPr>
        </p:nvSpPr>
        <p:spPr/>
        <p:txBody>
          <a:bodyPr/>
          <a:lstStyle/>
          <a:p>
            <a:fld id="{8DAEC444-603B-4F09-9A06-5917518DD901}" type="slidenum">
              <a:rPr lang="en-US" smtClean="0"/>
              <a:t>20</a:t>
            </a:fld>
            <a:endParaRPr lang="en-US"/>
          </a:p>
        </p:txBody>
      </p:sp>
    </p:spTree>
    <p:extLst>
      <p:ext uri="{BB962C8B-B14F-4D97-AF65-F5344CB8AC3E}">
        <p14:creationId xmlns:p14="http://schemas.microsoft.com/office/powerpoint/2010/main" val="352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period has a section</a:t>
            </a:r>
          </a:p>
        </p:txBody>
      </p:sp>
      <p:sp>
        <p:nvSpPr>
          <p:cNvPr id="4" name="Slide Number Placeholder 3"/>
          <p:cNvSpPr>
            <a:spLocks noGrp="1"/>
          </p:cNvSpPr>
          <p:nvPr>
            <p:ph type="sldNum" sz="quarter" idx="5"/>
          </p:nvPr>
        </p:nvSpPr>
        <p:spPr/>
        <p:txBody>
          <a:bodyPr/>
          <a:lstStyle/>
          <a:p>
            <a:fld id="{8DAEC444-603B-4F09-9A06-5917518DD901}" type="slidenum">
              <a:rPr lang="en-US" smtClean="0"/>
              <a:t>21</a:t>
            </a:fld>
            <a:endParaRPr lang="en-US"/>
          </a:p>
        </p:txBody>
      </p:sp>
    </p:spTree>
    <p:extLst>
      <p:ext uri="{BB962C8B-B14F-4D97-AF65-F5344CB8AC3E}">
        <p14:creationId xmlns:p14="http://schemas.microsoft.com/office/powerpoint/2010/main" val="3755123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period has a section</a:t>
            </a:r>
          </a:p>
        </p:txBody>
      </p:sp>
      <p:sp>
        <p:nvSpPr>
          <p:cNvPr id="4" name="Slide Number Placeholder 3"/>
          <p:cNvSpPr>
            <a:spLocks noGrp="1"/>
          </p:cNvSpPr>
          <p:nvPr>
            <p:ph type="sldNum" sz="quarter" idx="5"/>
          </p:nvPr>
        </p:nvSpPr>
        <p:spPr/>
        <p:txBody>
          <a:bodyPr/>
          <a:lstStyle/>
          <a:p>
            <a:fld id="{8DAEC444-603B-4F09-9A06-5917518DD901}" type="slidenum">
              <a:rPr lang="en-US" smtClean="0"/>
              <a:t>22</a:t>
            </a:fld>
            <a:endParaRPr lang="en-US"/>
          </a:p>
        </p:txBody>
      </p:sp>
    </p:spTree>
    <p:extLst>
      <p:ext uri="{BB962C8B-B14F-4D97-AF65-F5344CB8AC3E}">
        <p14:creationId xmlns:p14="http://schemas.microsoft.com/office/powerpoint/2010/main" val="49386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20000"/>
              </a:lnSpc>
              <a:buFont typeface="+mj-lt"/>
              <a:buAutoNum type="arabicPeriod"/>
            </a:pPr>
            <a:r>
              <a:rPr lang="en-US"/>
              <a:t>Introduction – Prince Johnson</a:t>
            </a:r>
          </a:p>
          <a:p>
            <a:pPr marL="685800" lvl="1" indent="-457200">
              <a:lnSpc>
                <a:spcPct val="120000"/>
              </a:lnSpc>
              <a:buFont typeface="+mj-lt"/>
              <a:buAutoNum type="arabicPeriod"/>
            </a:pPr>
            <a:r>
              <a:rPr lang="en-US"/>
              <a:t>Who We Are / Values</a:t>
            </a:r>
          </a:p>
          <a:p>
            <a:pPr marL="685800" lvl="1" indent="-457200">
              <a:lnSpc>
                <a:spcPct val="120000"/>
              </a:lnSpc>
              <a:buFont typeface="+mj-lt"/>
              <a:buAutoNum type="arabicPeriod"/>
            </a:pPr>
            <a:r>
              <a:rPr lang="en-US"/>
              <a:t>Value Proposition / target market</a:t>
            </a:r>
          </a:p>
          <a:p>
            <a:pPr marL="457200" indent="-457200">
              <a:lnSpc>
                <a:spcPct val="120000"/>
              </a:lnSpc>
              <a:buFont typeface="+mj-lt"/>
              <a:buAutoNum type="arabicPeriod"/>
            </a:pPr>
            <a:r>
              <a:rPr lang="en-US"/>
              <a:t>The Financial Planning Industry – Jake </a:t>
            </a:r>
            <a:r>
              <a:rPr lang="en-US" err="1"/>
              <a:t>Adamczewski</a:t>
            </a:r>
            <a:endParaRPr lang="en-US"/>
          </a:p>
          <a:p>
            <a:pPr marL="685800" lvl="1" indent="-457200">
              <a:lnSpc>
                <a:spcPct val="120000"/>
              </a:lnSpc>
              <a:buFont typeface="+mj-lt"/>
              <a:buAutoNum type="arabicPeriod"/>
            </a:pPr>
            <a:r>
              <a:rPr lang="en-US"/>
              <a:t>SWOT Analysis</a:t>
            </a:r>
          </a:p>
          <a:p>
            <a:pPr marL="685800" lvl="1" indent="-457200">
              <a:lnSpc>
                <a:spcPct val="120000"/>
              </a:lnSpc>
              <a:buFont typeface="+mj-lt"/>
              <a:buAutoNum type="arabicPeriod"/>
            </a:pPr>
            <a:r>
              <a:rPr lang="en-US"/>
              <a:t>Environmental Scan (and competitors)</a:t>
            </a:r>
          </a:p>
          <a:p>
            <a:pPr marL="457200" indent="-457200">
              <a:lnSpc>
                <a:spcPct val="120000"/>
              </a:lnSpc>
              <a:buFont typeface="+mj-lt"/>
              <a:buAutoNum type="arabicPeriod"/>
            </a:pPr>
            <a:r>
              <a:rPr lang="en-US"/>
              <a:t> Explanation of Product Concept – Kennedy Garrett</a:t>
            </a:r>
          </a:p>
          <a:p>
            <a:pPr marL="685800" lvl="1" indent="-457200">
              <a:lnSpc>
                <a:spcPct val="120000"/>
              </a:lnSpc>
              <a:buFont typeface="+mj-lt"/>
              <a:buAutoNum type="arabicPeriod"/>
            </a:pPr>
            <a:r>
              <a:rPr lang="en-US"/>
              <a:t>How does the product work?</a:t>
            </a:r>
          </a:p>
          <a:p>
            <a:pPr marL="685800" lvl="1" indent="-457200">
              <a:lnSpc>
                <a:spcPct val="120000"/>
              </a:lnSpc>
              <a:buFont typeface="+mj-lt"/>
              <a:buAutoNum type="arabicPeriod"/>
            </a:pPr>
            <a:r>
              <a:rPr lang="en-US"/>
              <a:t>How is ChatGPT included in this product?</a:t>
            </a:r>
          </a:p>
          <a:p>
            <a:pPr marL="685800" lvl="1" indent="-457200">
              <a:lnSpc>
                <a:spcPct val="120000"/>
              </a:lnSpc>
              <a:buFont typeface="+mj-lt"/>
              <a:buAutoNum type="arabicPeriod"/>
            </a:pPr>
            <a:r>
              <a:rPr lang="en-US"/>
              <a:t>Brief overview of technical requirements/details. </a:t>
            </a:r>
          </a:p>
          <a:p>
            <a:pPr marL="457200" indent="-457200">
              <a:lnSpc>
                <a:spcPct val="120000"/>
              </a:lnSpc>
              <a:buFont typeface="+mj-lt"/>
              <a:buAutoNum type="arabicPeriod"/>
            </a:pPr>
            <a:r>
              <a:rPr lang="en-US"/>
              <a:t>Marketing and Promotion (Laci Provenzano and </a:t>
            </a:r>
          </a:p>
          <a:p>
            <a:pPr marL="685800" lvl="1" indent="-457200">
              <a:lnSpc>
                <a:spcPct val="120000"/>
              </a:lnSpc>
              <a:buFont typeface="+mj-lt"/>
              <a:buAutoNum type="arabicPeriod"/>
            </a:pPr>
            <a:r>
              <a:rPr lang="en-US"/>
              <a:t>Shawn and ICP </a:t>
            </a:r>
            <a:r>
              <a:rPr lang="en-US" i="1"/>
              <a:t>(Christian </a:t>
            </a:r>
            <a:r>
              <a:rPr lang="en-US" i="1" err="1"/>
              <a:t>Sickmeier</a:t>
            </a:r>
            <a:r>
              <a:rPr lang="en-US" i="1"/>
              <a:t>)</a:t>
            </a:r>
            <a:endParaRPr lang="en-US"/>
          </a:p>
          <a:p>
            <a:pPr marL="685800" lvl="1" indent="-457200">
              <a:lnSpc>
                <a:spcPct val="120000"/>
              </a:lnSpc>
              <a:buFont typeface="+mj-lt"/>
              <a:buAutoNum type="arabicPeriod"/>
            </a:pPr>
            <a:r>
              <a:rPr lang="en-US"/>
              <a:t>How </a:t>
            </a:r>
            <a:r>
              <a:rPr lang="en-US" err="1"/>
              <a:t>FinTime</a:t>
            </a:r>
            <a:r>
              <a:rPr lang="en-US"/>
              <a:t> will promote itself and gain clients?</a:t>
            </a:r>
          </a:p>
          <a:p>
            <a:pPr marL="685800" lvl="1" indent="-457200">
              <a:lnSpc>
                <a:spcPct val="120000"/>
              </a:lnSpc>
              <a:buFont typeface="+mj-lt"/>
              <a:buAutoNum type="arabicPeriod"/>
            </a:pPr>
            <a:r>
              <a:rPr lang="en-US"/>
              <a:t>Regional Reps</a:t>
            </a:r>
          </a:p>
          <a:p>
            <a:pPr marL="685800" lvl="1" indent="-457200">
              <a:lnSpc>
                <a:spcPct val="120000"/>
              </a:lnSpc>
              <a:buFont typeface="+mj-lt"/>
              <a:buAutoNum type="arabicPeriod"/>
            </a:pPr>
            <a:r>
              <a:rPr lang="en-US"/>
              <a:t>Promotional Plan </a:t>
            </a:r>
          </a:p>
          <a:p>
            <a:pPr marL="457200" indent="-457200">
              <a:lnSpc>
                <a:spcPct val="120000"/>
              </a:lnSpc>
              <a:buFont typeface="+mj-lt"/>
              <a:buAutoNum type="arabicPeriod"/>
            </a:pPr>
            <a:r>
              <a:rPr lang="en-US"/>
              <a:t>Finances – Part 1: How is </a:t>
            </a:r>
            <a:r>
              <a:rPr lang="en-US" err="1"/>
              <a:t>FinTime</a:t>
            </a:r>
            <a:r>
              <a:rPr lang="en-US"/>
              <a:t> Funded? (Prince Johnson)</a:t>
            </a:r>
          </a:p>
          <a:p>
            <a:pPr marL="685800" lvl="1" indent="-457200">
              <a:lnSpc>
                <a:spcPct val="120000"/>
              </a:lnSpc>
              <a:buFont typeface="+mj-lt"/>
              <a:buAutoNum type="arabicPeriod"/>
            </a:pPr>
            <a:r>
              <a:rPr lang="en-US"/>
              <a:t>Funding source</a:t>
            </a:r>
          </a:p>
          <a:p>
            <a:pPr marL="685800" lvl="1" indent="-457200">
              <a:lnSpc>
                <a:spcPct val="120000"/>
              </a:lnSpc>
              <a:buFont typeface="+mj-lt"/>
              <a:buAutoNum type="arabicPeriod"/>
            </a:pPr>
            <a:r>
              <a:rPr lang="en-US"/>
              <a:t>Pricing</a:t>
            </a:r>
          </a:p>
          <a:p>
            <a:pPr marL="685800" lvl="1" indent="-457200">
              <a:lnSpc>
                <a:spcPct val="120000"/>
              </a:lnSpc>
              <a:buFont typeface="+mj-lt"/>
              <a:buAutoNum type="arabicPeriod"/>
            </a:pPr>
            <a:r>
              <a:rPr lang="en-US"/>
              <a:t>Overview of Year 0 costs</a:t>
            </a:r>
          </a:p>
          <a:p>
            <a:pPr marL="457200" indent="-457200">
              <a:lnSpc>
                <a:spcPct val="120000"/>
              </a:lnSpc>
              <a:buFont typeface="+mj-lt"/>
              <a:buAutoNum type="arabicPeriod"/>
            </a:pPr>
            <a:r>
              <a:rPr lang="en-US"/>
              <a:t>Development Timeline (Jake </a:t>
            </a:r>
            <a:r>
              <a:rPr lang="en-US" err="1"/>
              <a:t>Adamczewski</a:t>
            </a:r>
            <a:r>
              <a:rPr lang="en-US"/>
              <a:t>)</a:t>
            </a:r>
          </a:p>
          <a:p>
            <a:pPr marL="457200" indent="-457200">
              <a:lnSpc>
                <a:spcPct val="120000"/>
              </a:lnSpc>
              <a:buFont typeface="+mj-lt"/>
              <a:buAutoNum type="arabicPeriod"/>
            </a:pPr>
            <a:r>
              <a:rPr lang="en-US"/>
              <a:t>Finances – Part 2: The </a:t>
            </a:r>
            <a:r>
              <a:rPr lang="en-US" err="1"/>
              <a:t>FinTime</a:t>
            </a:r>
            <a:r>
              <a:rPr lang="en-US"/>
              <a:t> Budget? (Christian </a:t>
            </a:r>
            <a:r>
              <a:rPr lang="en-US" err="1"/>
              <a:t>Sickmeier</a:t>
            </a:r>
            <a:r>
              <a:rPr lang="en-US"/>
              <a:t>)</a:t>
            </a:r>
          </a:p>
          <a:p>
            <a:pPr marL="685800" lvl="1" indent="-457200">
              <a:lnSpc>
                <a:spcPct val="120000"/>
              </a:lnSpc>
              <a:buFont typeface="+mj-lt"/>
              <a:buAutoNum type="arabicPeriod"/>
            </a:pPr>
            <a:r>
              <a:rPr lang="en-US"/>
              <a:t>Outline of development costs.</a:t>
            </a:r>
          </a:p>
          <a:p>
            <a:pPr marL="685800" lvl="1" indent="-457200">
              <a:lnSpc>
                <a:spcPct val="120000"/>
              </a:lnSpc>
              <a:buFont typeface="+mj-lt"/>
              <a:buAutoNum type="arabicPeriod"/>
            </a:pPr>
            <a:r>
              <a:rPr lang="en-US"/>
              <a:t>Overview of financial statements</a:t>
            </a:r>
          </a:p>
          <a:p>
            <a:pPr marL="685800" lvl="1" indent="-457200">
              <a:lnSpc>
                <a:spcPct val="120000"/>
              </a:lnSpc>
              <a:buFont typeface="+mj-lt"/>
              <a:buAutoNum type="arabicPeriod"/>
            </a:pPr>
            <a:r>
              <a:rPr lang="en-US"/>
              <a:t>Overview sales forecast</a:t>
            </a:r>
          </a:p>
          <a:p>
            <a:pPr marL="457200" indent="-457200">
              <a:lnSpc>
                <a:spcPct val="120000"/>
              </a:lnSpc>
              <a:buFont typeface="+mj-lt"/>
              <a:buAutoNum type="arabicPeriod"/>
            </a:pPr>
            <a:r>
              <a:rPr lang="en-US"/>
              <a:t>Recommendation – Prince Johnson/Kennedy Garrett</a:t>
            </a:r>
          </a:p>
          <a:p>
            <a:pPr marL="457200" indent="-457200">
              <a:lnSpc>
                <a:spcPct val="120000"/>
              </a:lnSpc>
              <a:buFont typeface="+mj-lt"/>
              <a:buAutoNum type="arabicPeriod"/>
            </a:pPr>
            <a:r>
              <a:rPr lang="en-US"/>
              <a:t>Conclusion – Kennedy Garrett/Prince Johnson </a:t>
            </a:r>
          </a:p>
          <a:p>
            <a:pPr marL="457200" indent="-457200">
              <a:lnSpc>
                <a:spcPct val="120000"/>
              </a:lnSpc>
              <a:buFont typeface="+mj-lt"/>
              <a:buAutoNum type="arabicPeriod"/>
            </a:pPr>
            <a:endParaRPr lang="en-US"/>
          </a:p>
          <a:p>
            <a:pPr marL="457200" indent="-457200">
              <a:lnSpc>
                <a:spcPct val="120000"/>
              </a:lnSpc>
              <a:buFont typeface="+mj-lt"/>
              <a:buAutoNum type="arabicPeriod"/>
            </a:pPr>
            <a:endParaRPr lang="en-US"/>
          </a:p>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3</a:t>
            </a:fld>
            <a:endParaRPr lang="en-US"/>
          </a:p>
        </p:txBody>
      </p:sp>
    </p:spTree>
    <p:extLst>
      <p:ext uri="{BB962C8B-B14F-4D97-AF65-F5344CB8AC3E}">
        <p14:creationId xmlns:p14="http://schemas.microsoft.com/office/powerpoint/2010/main" val="2803153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period has a section</a:t>
            </a:r>
          </a:p>
        </p:txBody>
      </p:sp>
      <p:sp>
        <p:nvSpPr>
          <p:cNvPr id="4" name="Slide Number Placeholder 3"/>
          <p:cNvSpPr>
            <a:spLocks noGrp="1"/>
          </p:cNvSpPr>
          <p:nvPr>
            <p:ph type="sldNum" sz="quarter" idx="5"/>
          </p:nvPr>
        </p:nvSpPr>
        <p:spPr/>
        <p:txBody>
          <a:bodyPr/>
          <a:lstStyle/>
          <a:p>
            <a:fld id="{8DAEC444-603B-4F09-9A06-5917518DD901}" type="slidenum">
              <a:rPr lang="en-US" smtClean="0"/>
              <a:t>23</a:t>
            </a:fld>
            <a:endParaRPr lang="en-US"/>
          </a:p>
        </p:txBody>
      </p:sp>
    </p:spTree>
    <p:extLst>
      <p:ext uri="{BB962C8B-B14F-4D97-AF65-F5344CB8AC3E}">
        <p14:creationId xmlns:p14="http://schemas.microsoft.com/office/powerpoint/2010/main" val="1280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Communication Media</a:t>
            </a:r>
          </a:p>
        </p:txBody>
      </p:sp>
      <p:sp>
        <p:nvSpPr>
          <p:cNvPr id="4" name="Slide Number Placeholder 3"/>
          <p:cNvSpPr>
            <a:spLocks noGrp="1"/>
          </p:cNvSpPr>
          <p:nvPr>
            <p:ph type="sldNum" sz="quarter" idx="5"/>
          </p:nvPr>
        </p:nvSpPr>
        <p:spPr/>
        <p:txBody>
          <a:bodyPr/>
          <a:lstStyle/>
          <a:p>
            <a:fld id="{8DAEC444-603B-4F09-9A06-5917518DD901}" type="slidenum">
              <a:rPr lang="en-US" smtClean="0"/>
              <a:t>24</a:t>
            </a:fld>
            <a:endParaRPr lang="en-US"/>
          </a:p>
        </p:txBody>
      </p:sp>
    </p:spTree>
    <p:extLst>
      <p:ext uri="{BB962C8B-B14F-4D97-AF65-F5344CB8AC3E}">
        <p14:creationId xmlns:p14="http://schemas.microsoft.com/office/powerpoint/2010/main" val="3407939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25</a:t>
            </a:fld>
            <a:endParaRPr lang="en-US"/>
          </a:p>
        </p:txBody>
      </p:sp>
    </p:spTree>
    <p:extLst>
      <p:ext uri="{BB962C8B-B14F-4D97-AF65-F5344CB8AC3E}">
        <p14:creationId xmlns:p14="http://schemas.microsoft.com/office/powerpoint/2010/main" val="162886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27</a:t>
            </a:fld>
            <a:endParaRPr lang="en-US"/>
          </a:p>
        </p:txBody>
      </p:sp>
    </p:spTree>
    <p:extLst>
      <p:ext uri="{BB962C8B-B14F-4D97-AF65-F5344CB8AC3E}">
        <p14:creationId xmlns:p14="http://schemas.microsoft.com/office/powerpoint/2010/main" val="1071358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the table</a:t>
            </a:r>
          </a:p>
          <a:p>
            <a:endParaRPr lang="en-US"/>
          </a:p>
          <a:p>
            <a:r>
              <a:rPr lang="en-US"/>
              <a:t>Where the 3.4 million comes from</a:t>
            </a:r>
          </a:p>
          <a:p>
            <a:r>
              <a:rPr lang="en-US"/>
              <a:t>NWC requirement?</a:t>
            </a:r>
          </a:p>
        </p:txBody>
      </p:sp>
      <p:sp>
        <p:nvSpPr>
          <p:cNvPr id="4" name="Slide Number Placeholder 3"/>
          <p:cNvSpPr>
            <a:spLocks noGrp="1"/>
          </p:cNvSpPr>
          <p:nvPr>
            <p:ph type="sldNum" sz="quarter" idx="5"/>
          </p:nvPr>
        </p:nvSpPr>
        <p:spPr/>
        <p:txBody>
          <a:bodyPr/>
          <a:lstStyle/>
          <a:p>
            <a:fld id="{8DAEC444-603B-4F09-9A06-5917518DD901}" type="slidenum">
              <a:rPr lang="en-US" smtClean="0"/>
              <a:t>28</a:t>
            </a:fld>
            <a:endParaRPr lang="en-US"/>
          </a:p>
        </p:txBody>
      </p:sp>
    </p:spTree>
    <p:extLst>
      <p:ext uri="{BB962C8B-B14F-4D97-AF65-F5344CB8AC3E}">
        <p14:creationId xmlns:p14="http://schemas.microsoft.com/office/powerpoint/2010/main" val="955132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C/M </a:t>
            </a:r>
          </a:p>
          <a:p>
            <a:r>
              <a:rPr lang="en-US"/>
              <a:t>Net Income</a:t>
            </a:r>
          </a:p>
        </p:txBody>
      </p:sp>
      <p:sp>
        <p:nvSpPr>
          <p:cNvPr id="4" name="Slide Number Placeholder 3"/>
          <p:cNvSpPr>
            <a:spLocks noGrp="1"/>
          </p:cNvSpPr>
          <p:nvPr>
            <p:ph type="sldNum" sz="quarter" idx="5"/>
          </p:nvPr>
        </p:nvSpPr>
        <p:spPr/>
        <p:txBody>
          <a:bodyPr/>
          <a:lstStyle/>
          <a:p>
            <a:fld id="{8DAEC444-603B-4F09-9A06-5917518DD901}" type="slidenum">
              <a:rPr lang="en-US" smtClean="0"/>
              <a:t>29</a:t>
            </a:fld>
            <a:endParaRPr lang="en-US"/>
          </a:p>
        </p:txBody>
      </p:sp>
    </p:spTree>
    <p:extLst>
      <p:ext uri="{BB962C8B-B14F-4D97-AF65-F5344CB8AC3E}">
        <p14:creationId xmlns:p14="http://schemas.microsoft.com/office/powerpoint/2010/main" val="1485504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tables, add </a:t>
            </a:r>
            <a:r>
              <a:rPr lang="en-US" b="1"/>
              <a:t>NPV, IRR</a:t>
            </a:r>
            <a:r>
              <a:rPr lang="en-US"/>
              <a:t>, include salaries totals</a:t>
            </a:r>
          </a:p>
        </p:txBody>
      </p:sp>
      <p:sp>
        <p:nvSpPr>
          <p:cNvPr id="4" name="Slide Number Placeholder 3"/>
          <p:cNvSpPr>
            <a:spLocks noGrp="1"/>
          </p:cNvSpPr>
          <p:nvPr>
            <p:ph type="sldNum" sz="quarter" idx="5"/>
          </p:nvPr>
        </p:nvSpPr>
        <p:spPr/>
        <p:txBody>
          <a:bodyPr/>
          <a:lstStyle/>
          <a:p>
            <a:fld id="{8DAEC444-603B-4F09-9A06-5917518DD901}" type="slidenum">
              <a:rPr lang="en-US" smtClean="0"/>
              <a:t>30</a:t>
            </a:fld>
            <a:endParaRPr lang="en-US"/>
          </a:p>
        </p:txBody>
      </p:sp>
    </p:spTree>
    <p:extLst>
      <p:ext uri="{BB962C8B-B14F-4D97-AF65-F5344CB8AC3E}">
        <p14:creationId xmlns:p14="http://schemas.microsoft.com/office/powerpoint/2010/main" val="2199553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Client distribution and total clients and annual revenue</a:t>
            </a:r>
          </a:p>
        </p:txBody>
      </p:sp>
      <p:sp>
        <p:nvSpPr>
          <p:cNvPr id="4" name="Slide Number Placeholder 3"/>
          <p:cNvSpPr>
            <a:spLocks noGrp="1"/>
          </p:cNvSpPr>
          <p:nvPr>
            <p:ph type="sldNum" sz="quarter" idx="5"/>
          </p:nvPr>
        </p:nvSpPr>
        <p:spPr/>
        <p:txBody>
          <a:bodyPr/>
          <a:lstStyle/>
          <a:p>
            <a:fld id="{8DAEC444-603B-4F09-9A06-5917518DD901}" type="slidenum">
              <a:rPr lang="en-US" smtClean="0"/>
              <a:t>31</a:t>
            </a:fld>
            <a:endParaRPr lang="en-US"/>
          </a:p>
        </p:txBody>
      </p:sp>
    </p:spTree>
    <p:extLst>
      <p:ext uri="{BB962C8B-B14F-4D97-AF65-F5344CB8AC3E}">
        <p14:creationId xmlns:p14="http://schemas.microsoft.com/office/powerpoint/2010/main" val="3518722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32</a:t>
            </a:fld>
            <a:endParaRPr lang="en-US"/>
          </a:p>
        </p:txBody>
      </p:sp>
    </p:spTree>
    <p:extLst>
      <p:ext uri="{BB962C8B-B14F-4D97-AF65-F5344CB8AC3E}">
        <p14:creationId xmlns:p14="http://schemas.microsoft.com/office/powerpoint/2010/main" val="1496314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34</a:t>
            </a:fld>
            <a:endParaRPr lang="en-US"/>
          </a:p>
        </p:txBody>
      </p:sp>
    </p:spTree>
    <p:extLst>
      <p:ext uri="{BB962C8B-B14F-4D97-AF65-F5344CB8AC3E}">
        <p14:creationId xmlns:p14="http://schemas.microsoft.com/office/powerpoint/2010/main" val="2828269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5</a:t>
            </a:fld>
            <a:endParaRPr lang="en-US"/>
          </a:p>
        </p:txBody>
      </p:sp>
    </p:spTree>
    <p:extLst>
      <p:ext uri="{BB962C8B-B14F-4D97-AF65-F5344CB8AC3E}">
        <p14:creationId xmlns:p14="http://schemas.microsoft.com/office/powerpoint/2010/main" val="289811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35</a:t>
            </a:fld>
            <a:endParaRPr lang="en-US"/>
          </a:p>
        </p:txBody>
      </p:sp>
    </p:spTree>
    <p:extLst>
      <p:ext uri="{BB962C8B-B14F-4D97-AF65-F5344CB8AC3E}">
        <p14:creationId xmlns:p14="http://schemas.microsoft.com/office/powerpoint/2010/main" val="3103942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Trading/Investment</a:t>
            </a:r>
          </a:p>
          <a:p>
            <a:r>
              <a:rPr lang="en-US"/>
              <a:t>Navigation Page</a:t>
            </a:r>
          </a:p>
        </p:txBody>
      </p:sp>
      <p:sp>
        <p:nvSpPr>
          <p:cNvPr id="4" name="Slide Number Placeholder 3"/>
          <p:cNvSpPr>
            <a:spLocks noGrp="1"/>
          </p:cNvSpPr>
          <p:nvPr>
            <p:ph type="sldNum" sz="quarter" idx="5"/>
          </p:nvPr>
        </p:nvSpPr>
        <p:spPr/>
        <p:txBody>
          <a:bodyPr/>
          <a:lstStyle/>
          <a:p>
            <a:fld id="{8DAEC444-603B-4F09-9A06-5917518DD901}" type="slidenum">
              <a:rPr lang="en-US" smtClean="0"/>
              <a:t>57</a:t>
            </a:fld>
            <a:endParaRPr lang="en-US"/>
          </a:p>
        </p:txBody>
      </p:sp>
    </p:spTree>
    <p:extLst>
      <p:ext uri="{BB962C8B-B14F-4D97-AF65-F5344CB8AC3E}">
        <p14:creationId xmlns:p14="http://schemas.microsoft.com/office/powerpoint/2010/main" val="88594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animations * </a:t>
            </a:r>
          </a:p>
        </p:txBody>
      </p:sp>
      <p:sp>
        <p:nvSpPr>
          <p:cNvPr id="4" name="Slide Number Placeholder 3"/>
          <p:cNvSpPr>
            <a:spLocks noGrp="1"/>
          </p:cNvSpPr>
          <p:nvPr>
            <p:ph type="sldNum" sz="quarter" idx="5"/>
          </p:nvPr>
        </p:nvSpPr>
        <p:spPr/>
        <p:txBody>
          <a:bodyPr/>
          <a:lstStyle/>
          <a:p>
            <a:fld id="{8DAEC444-603B-4F09-9A06-5917518DD901}" type="slidenum">
              <a:rPr lang="en-US" smtClean="0"/>
              <a:t>6</a:t>
            </a:fld>
            <a:endParaRPr lang="en-US"/>
          </a:p>
        </p:txBody>
      </p:sp>
    </p:spTree>
    <p:extLst>
      <p:ext uri="{BB962C8B-B14F-4D97-AF65-F5344CB8AC3E}">
        <p14:creationId xmlns:p14="http://schemas.microsoft.com/office/powerpoint/2010/main" val="339275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7</a:t>
            </a:fld>
            <a:endParaRPr lang="en-US"/>
          </a:p>
        </p:txBody>
      </p:sp>
    </p:spTree>
    <p:extLst>
      <p:ext uri="{BB962C8B-B14F-4D97-AF65-F5344CB8AC3E}">
        <p14:creationId xmlns:p14="http://schemas.microsoft.com/office/powerpoint/2010/main" val="49290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animations, fix spacing</a:t>
            </a:r>
          </a:p>
        </p:txBody>
      </p:sp>
      <p:sp>
        <p:nvSpPr>
          <p:cNvPr id="4" name="Slide Number Placeholder 3"/>
          <p:cNvSpPr>
            <a:spLocks noGrp="1"/>
          </p:cNvSpPr>
          <p:nvPr>
            <p:ph type="sldNum" sz="quarter" idx="5"/>
          </p:nvPr>
        </p:nvSpPr>
        <p:spPr/>
        <p:txBody>
          <a:bodyPr/>
          <a:lstStyle/>
          <a:p>
            <a:fld id="{8DAEC444-603B-4F09-9A06-5917518DD901}" type="slidenum">
              <a:rPr lang="en-US" smtClean="0"/>
              <a:t>8</a:t>
            </a:fld>
            <a:endParaRPr lang="en-US"/>
          </a:p>
        </p:txBody>
      </p:sp>
    </p:spTree>
    <p:extLst>
      <p:ext uri="{BB962C8B-B14F-4D97-AF65-F5344CB8AC3E}">
        <p14:creationId xmlns:p14="http://schemas.microsoft.com/office/powerpoint/2010/main" val="3880329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9</a:t>
            </a:fld>
            <a:endParaRPr lang="en-US"/>
          </a:p>
        </p:txBody>
      </p:sp>
    </p:spTree>
    <p:extLst>
      <p:ext uri="{BB962C8B-B14F-4D97-AF65-F5344CB8AC3E}">
        <p14:creationId xmlns:p14="http://schemas.microsoft.com/office/powerpoint/2010/main" val="279781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E0ECE1"/>
                </a:solidFill>
              </a:rPr>
              <a:t>Opening Screen of App</a:t>
            </a:r>
          </a:p>
          <a:p>
            <a:pPr marL="228600" indent="-228600">
              <a:buAutoNum type="arabicParenR"/>
            </a:pPr>
            <a:r>
              <a:rPr lang="en-US" b="0">
                <a:solidFill>
                  <a:srgbClr val="E0ECE1"/>
                </a:solidFill>
              </a:rPr>
              <a:t>Client Tab</a:t>
            </a:r>
          </a:p>
          <a:p>
            <a:pPr marL="228600" indent="-228600">
              <a:buAutoNum type="arabicParenR"/>
            </a:pPr>
            <a:r>
              <a:rPr lang="en-US" b="0">
                <a:solidFill>
                  <a:srgbClr val="E0ECE1"/>
                </a:solidFill>
              </a:rPr>
              <a:t>Research</a:t>
            </a:r>
          </a:p>
          <a:p>
            <a:pPr marL="228600" indent="-228600">
              <a:buAutoNum type="arabicParenR"/>
            </a:pPr>
            <a:r>
              <a:rPr lang="en-US" b="0">
                <a:solidFill>
                  <a:srgbClr val="E0ECE1"/>
                </a:solidFill>
              </a:rPr>
              <a:t>Profile </a:t>
            </a:r>
          </a:p>
          <a:p>
            <a:pPr marL="228600" indent="-228600">
              <a:buAutoNum type="arabicParenR"/>
            </a:pPr>
            <a:r>
              <a:rPr lang="en-US" b="0">
                <a:solidFill>
                  <a:srgbClr val="E0ECE1"/>
                </a:solidFill>
              </a:rPr>
              <a:t>Settings</a:t>
            </a:r>
          </a:p>
          <a:p>
            <a:pPr marL="228600" indent="-228600">
              <a:buAutoNum type="arabicParenR"/>
            </a:pPr>
            <a:r>
              <a:rPr lang="en-US" b="0">
                <a:solidFill>
                  <a:srgbClr val="E0ECE1"/>
                </a:solidFill>
              </a:rPr>
              <a:t>Customer Support </a:t>
            </a:r>
          </a:p>
          <a:p>
            <a:endParaRPr lang="en-US" b="1">
              <a:solidFill>
                <a:srgbClr val="E0ECE1"/>
              </a:solidFill>
            </a:endParaRPr>
          </a:p>
          <a:p>
            <a:r>
              <a:rPr lang="en-US" b="1">
                <a:solidFill>
                  <a:srgbClr val="E0ECE1"/>
                </a:solidFill>
              </a:rPr>
              <a:t>This product is an app that will assist financial advisors. Once an advisor logs into the app they will see 5 tabs. These include the client tab, research, profile, settings, and customer support. </a:t>
            </a:r>
          </a:p>
          <a:p>
            <a:endParaRPr lang="en-US" b="1">
              <a:solidFill>
                <a:srgbClr val="E0ECE1"/>
              </a:solidFill>
            </a:endParaRPr>
          </a:p>
          <a:p>
            <a:r>
              <a:rPr lang="en-US" b="1">
                <a:solidFill>
                  <a:srgbClr val="E0ECE1"/>
                </a:solidFill>
              </a:rPr>
              <a:t>On the client tab the advisor will be able to select a client and edit and input the client’s data, do goal setting, be able to trade, and do investment analytics as well as print off reports generated by ChatGPT 4. The research tab is connected to ChatGPT 4. Through using this tab advisors can generate portfolios, generate reports, create recommendations for clients, help advisors research stocks and other financial information. The profile tab holds the financial advisor’s information. Lastly the customer support tab will allow advisors to talk to the support when they are struggling with the app. </a:t>
            </a:r>
            <a:endParaRPr lang="en-US" b="1"/>
          </a:p>
          <a:p>
            <a:r>
              <a:rPr lang="en-US" b="1">
                <a:solidFill>
                  <a:srgbClr val="E0ECE1"/>
                </a:solidFill>
              </a:rPr>
              <a:t> </a:t>
            </a:r>
            <a:endParaRPr lang="en-US" b="1"/>
          </a:p>
          <a:p>
            <a:r>
              <a:rPr lang="en-US" b="1" err="1">
                <a:solidFill>
                  <a:srgbClr val="E0ECE1"/>
                </a:solidFill>
              </a:rPr>
              <a:t>FinTime</a:t>
            </a:r>
            <a:r>
              <a:rPr lang="en-US" b="1">
                <a:solidFill>
                  <a:srgbClr val="E0ECE1"/>
                </a:solidFill>
              </a:rPr>
              <a:t> app will have a cloud server that stores its data. It will also have a special database that gathers financial information. However, most information will be pulled from ChatGPT 4 since as of now it provides that service. </a:t>
            </a:r>
            <a:endParaRPr lang="en-US"/>
          </a:p>
          <a:p>
            <a:endParaRPr lang="en-US" i="1">
              <a:solidFill>
                <a:srgbClr val="E0ECE1"/>
              </a:solidFill>
              <a:latin typeface="Söhne"/>
            </a:endParaRPr>
          </a:p>
          <a:p>
            <a:pPr marL="171450" indent="-171450">
              <a:buFont typeface="Calibri"/>
              <a:buChar char="-"/>
            </a:pPr>
            <a:r>
              <a:rPr lang="en-US" i="1">
                <a:solidFill>
                  <a:srgbClr val="E0ECE1"/>
                </a:solidFill>
                <a:latin typeface="Söhne"/>
              </a:rPr>
              <a:t>Efficiency of app </a:t>
            </a:r>
          </a:p>
          <a:p>
            <a:endParaRPr lang="en-US">
              <a:solidFill>
                <a:srgbClr val="3D372E"/>
              </a:solidFill>
              <a:latin typeface="Century Schoolbook" panose="02040604050505020304"/>
            </a:endParaRPr>
          </a:p>
          <a:p>
            <a:endParaRPr lang="en-US"/>
          </a:p>
        </p:txBody>
      </p:sp>
      <p:sp>
        <p:nvSpPr>
          <p:cNvPr id="4" name="Slide Number Placeholder 3"/>
          <p:cNvSpPr>
            <a:spLocks noGrp="1"/>
          </p:cNvSpPr>
          <p:nvPr>
            <p:ph type="sldNum" sz="quarter" idx="5"/>
          </p:nvPr>
        </p:nvSpPr>
        <p:spPr/>
        <p:txBody>
          <a:bodyPr/>
          <a:lstStyle/>
          <a:p>
            <a:fld id="{8DAEC444-603B-4F09-9A06-5917518DD901}" type="slidenum">
              <a:rPr lang="en-US" smtClean="0"/>
              <a:t>10</a:t>
            </a:fld>
            <a:endParaRPr lang="en-US"/>
          </a:p>
        </p:txBody>
      </p:sp>
    </p:spTree>
    <p:extLst>
      <p:ext uri="{BB962C8B-B14F-4D97-AF65-F5344CB8AC3E}">
        <p14:creationId xmlns:p14="http://schemas.microsoft.com/office/powerpoint/2010/main" val="2277334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Trading/Investment</a:t>
            </a:r>
          </a:p>
          <a:p>
            <a:r>
              <a:rPr lang="en-US"/>
              <a:t>Navigation Page</a:t>
            </a:r>
          </a:p>
        </p:txBody>
      </p:sp>
      <p:sp>
        <p:nvSpPr>
          <p:cNvPr id="4" name="Slide Number Placeholder 3"/>
          <p:cNvSpPr>
            <a:spLocks noGrp="1"/>
          </p:cNvSpPr>
          <p:nvPr>
            <p:ph type="sldNum" sz="quarter" idx="5"/>
          </p:nvPr>
        </p:nvSpPr>
        <p:spPr/>
        <p:txBody>
          <a:bodyPr/>
          <a:lstStyle/>
          <a:p>
            <a:fld id="{8DAEC444-603B-4F09-9A06-5917518DD901}" type="slidenum">
              <a:rPr lang="en-US" smtClean="0"/>
              <a:t>11</a:t>
            </a:fld>
            <a:endParaRPr lang="en-US"/>
          </a:p>
        </p:txBody>
      </p:sp>
    </p:spTree>
    <p:extLst>
      <p:ext uri="{BB962C8B-B14F-4D97-AF65-F5344CB8AC3E}">
        <p14:creationId xmlns:p14="http://schemas.microsoft.com/office/powerpoint/2010/main" val="2880345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12/14/2023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12/14/2023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12/14/2023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12/14/2023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12/14/2023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12/14/2023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12/14/2023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12/14/2023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12/14/2023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12/14/2023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diagramData" Target="../diagrams/data1.xml"/><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microsoft.com/office/2007/relationships/diagramDrawing" Target="../diagrams/drawing1.xml"/><Relationship Id="rId2" Type="http://schemas.openxmlformats.org/officeDocument/2006/relationships/notesSlide" Target="../notesSlides/notesSlide8.xml"/><Relationship Id="rId16" Type="http://schemas.openxmlformats.org/officeDocument/2006/relationships/diagramColors" Target="../diagrams/colors1.xml"/><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diagramQuickStyle" Target="../diagrams/quickStyle1.xml"/><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4.xml.rels><?xml version="1.0" encoding="UTF-8" standalone="yes"?>
<Relationships xmlns="http://schemas.openxmlformats.org/package/2006/relationships"><Relationship Id="rId8" Type="http://schemas.openxmlformats.org/officeDocument/2006/relationships/hyperlink" Target="https://www.edigitalagency.com.au/logos/new-facebook-logo-png/" TargetMode="External"/><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www.freepnglogos.com/images/instagram-logo-png-2432.html" TargetMode="External"/><Relationship Id="rId5" Type="http://schemas.openxmlformats.org/officeDocument/2006/relationships/image" Target="../media/image66.png"/><Relationship Id="rId4" Type="http://schemas.openxmlformats.org/officeDocument/2006/relationships/hyperlink" Target="https://logos-world.net/linkedin-log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8.png"/><Relationship Id="rId1" Type="http://schemas.openxmlformats.org/officeDocument/2006/relationships/slideLayout" Target="../slideLayouts/slideLayout6.xml"/><Relationship Id="rId5" Type="http://schemas.openxmlformats.org/officeDocument/2006/relationships/image" Target="../media/image120.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1" y="4095750"/>
            <a:ext cx="10515598" cy="749300"/>
          </a:xfrm>
        </p:spPr>
        <p:txBody>
          <a:bodyPr>
            <a:noAutofit/>
          </a:bodyPr>
          <a:lstStyle/>
          <a:p>
            <a:pPr algn="ctr"/>
            <a:r>
              <a:rPr lang="en-US" sz="3600" b="1" err="1"/>
              <a:t>FinTime</a:t>
            </a:r>
            <a:endParaRPr lang="en-US" sz="3600" i="1"/>
          </a:p>
        </p:txBody>
      </p:sp>
      <p:sp>
        <p:nvSpPr>
          <p:cNvPr id="4" name="Title 1">
            <a:extLst>
              <a:ext uri="{FF2B5EF4-FFF2-40B4-BE49-F238E27FC236}">
                <a16:creationId xmlns:a16="http://schemas.microsoft.com/office/drawing/2014/main" id="{3D869940-5912-8A33-78C2-07AD87E497A0}"/>
              </a:ext>
            </a:extLst>
          </p:cNvPr>
          <p:cNvSpPr txBox="1">
            <a:spLocks/>
          </p:cNvSpPr>
          <p:nvPr/>
        </p:nvSpPr>
        <p:spPr>
          <a:xfrm>
            <a:off x="838201" y="4845050"/>
            <a:ext cx="10515598" cy="33655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5200" kern="1200">
                <a:solidFill>
                  <a:schemeClr val="tx1"/>
                </a:solidFill>
                <a:latin typeface="+mj-lt"/>
                <a:ea typeface="+mj-ea"/>
                <a:cs typeface="+mj-cs"/>
              </a:defRPr>
            </a:lvl1pPr>
          </a:lstStyle>
          <a:p>
            <a:pPr algn="ctr"/>
            <a:r>
              <a:rPr lang="en-US" sz="2000" i="1"/>
              <a:t>Elevate your efficiency to reclaim your time</a:t>
            </a:r>
            <a:r>
              <a:rPr lang="en-US" sz="2000"/>
              <a:t>.</a:t>
            </a:r>
            <a:endParaRPr lang="en-US" sz="2000" i="1"/>
          </a:p>
        </p:txBody>
      </p:sp>
      <p:sp>
        <p:nvSpPr>
          <p:cNvPr id="6" name="Rectangle 5">
            <a:extLst>
              <a:ext uri="{FF2B5EF4-FFF2-40B4-BE49-F238E27FC236}">
                <a16:creationId xmlns:a16="http://schemas.microsoft.com/office/drawing/2014/main" id="{DA3FBFC2-1EBB-399E-0E68-B412329D5964}"/>
              </a:ext>
            </a:extLst>
          </p:cNvPr>
          <p:cNvSpPr/>
          <p:nvPr/>
        </p:nvSpPr>
        <p:spPr>
          <a:xfrm>
            <a:off x="3728453" y="5271184"/>
            <a:ext cx="4735094" cy="646331"/>
          </a:xfrm>
          <a:prstGeom prst="rect">
            <a:avLst/>
          </a:prstGeom>
          <a:noFill/>
        </p:spPr>
        <p:txBody>
          <a:bodyPr wrap="square" lIns="91440" tIns="45720" rIns="91440" bIns="45720">
            <a:spAutoFit/>
          </a:bodyPr>
          <a:lstStyle/>
          <a:p>
            <a:pPr algn="ctr"/>
            <a:r>
              <a:rPr lang="en-US" sz="3600" b="1">
                <a:ln w="9525">
                  <a:solidFill>
                    <a:schemeClr val="bg1"/>
                  </a:solidFill>
                  <a:prstDash val="solid"/>
                </a:ln>
                <a:effectLst>
                  <a:outerShdw blurRad="12700" dist="38100" dir="2700000" algn="tl" rotWithShape="0">
                    <a:schemeClr val="bg1">
                      <a:lumMod val="50000"/>
                    </a:schemeClr>
                  </a:outerShdw>
                </a:effectLst>
              </a:rPr>
              <a:t>7.5 to 13.5 weeks!</a:t>
            </a:r>
            <a:endParaRPr lang="en-US" sz="36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5E06-6FCA-192E-5DEC-51D952D1BFA8}"/>
              </a:ext>
            </a:extLst>
          </p:cNvPr>
          <p:cNvSpPr>
            <a:spLocks noGrp="1"/>
          </p:cNvSpPr>
          <p:nvPr>
            <p:ph type="title"/>
          </p:nvPr>
        </p:nvSpPr>
        <p:spPr>
          <a:xfrm>
            <a:off x="838200" y="365126"/>
            <a:ext cx="10515600" cy="861446"/>
          </a:xfrm>
        </p:spPr>
        <p:txBody>
          <a:bodyPr/>
          <a:lstStyle/>
          <a:p>
            <a:r>
              <a:rPr lang="en-US"/>
              <a:t>Opening of the App</a:t>
            </a:r>
          </a:p>
        </p:txBody>
      </p:sp>
      <p:sp>
        <p:nvSpPr>
          <p:cNvPr id="10" name="TextBox 9">
            <a:extLst>
              <a:ext uri="{FF2B5EF4-FFF2-40B4-BE49-F238E27FC236}">
                <a16:creationId xmlns:a16="http://schemas.microsoft.com/office/drawing/2014/main" id="{234A6FB2-8084-2FC0-77BE-3732E2DB614A}"/>
              </a:ext>
            </a:extLst>
          </p:cNvPr>
          <p:cNvSpPr txBox="1"/>
          <p:nvPr/>
        </p:nvSpPr>
        <p:spPr>
          <a:xfrm>
            <a:off x="6939288" y="1389844"/>
            <a:ext cx="2652963" cy="369332"/>
          </a:xfrm>
          <a:prstGeom prst="rect">
            <a:avLst/>
          </a:prstGeom>
          <a:noFill/>
        </p:spPr>
        <p:txBody>
          <a:bodyPr wrap="square" rtlCol="0">
            <a:spAutoFit/>
          </a:bodyPr>
          <a:lstStyle/>
          <a:p>
            <a:pPr algn="ctr"/>
            <a:r>
              <a:rPr lang="en-US" b="1"/>
              <a:t>Menu Items </a:t>
            </a:r>
          </a:p>
        </p:txBody>
      </p:sp>
      <p:pic>
        <p:nvPicPr>
          <p:cNvPr id="14" name="Graphic 13" descr="Call center with solid fill">
            <a:extLst>
              <a:ext uri="{FF2B5EF4-FFF2-40B4-BE49-F238E27FC236}">
                <a16:creationId xmlns:a16="http://schemas.microsoft.com/office/drawing/2014/main" id="{4940C2B0-A71F-05A8-50CE-3620232F19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9217" y="5443239"/>
            <a:ext cx="914400" cy="914400"/>
          </a:xfrm>
          <a:prstGeom prst="rect">
            <a:avLst/>
          </a:prstGeom>
        </p:spPr>
      </p:pic>
      <p:pic>
        <p:nvPicPr>
          <p:cNvPr id="16" name="Graphic 15" descr="Single gear with solid fill">
            <a:extLst>
              <a:ext uri="{FF2B5EF4-FFF2-40B4-BE49-F238E27FC236}">
                <a16:creationId xmlns:a16="http://schemas.microsoft.com/office/drawing/2014/main" id="{18F2BA26-4303-EBC5-0663-1EB5BE6E76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9217" y="4586132"/>
            <a:ext cx="914400" cy="914400"/>
          </a:xfrm>
          <a:prstGeom prst="rect">
            <a:avLst/>
          </a:prstGeom>
        </p:spPr>
      </p:pic>
      <p:pic>
        <p:nvPicPr>
          <p:cNvPr id="20" name="Graphic 19" descr="Users with solid fill">
            <a:extLst>
              <a:ext uri="{FF2B5EF4-FFF2-40B4-BE49-F238E27FC236}">
                <a16:creationId xmlns:a16="http://schemas.microsoft.com/office/drawing/2014/main" id="{871B875E-55C1-5006-1DBD-D135D3B5E4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49217" y="1815194"/>
            <a:ext cx="914400" cy="914400"/>
          </a:xfrm>
          <a:prstGeom prst="rect">
            <a:avLst/>
          </a:prstGeom>
        </p:spPr>
      </p:pic>
      <p:pic>
        <p:nvPicPr>
          <p:cNvPr id="22" name="Graphic 21" descr="User with solid fill">
            <a:extLst>
              <a:ext uri="{FF2B5EF4-FFF2-40B4-BE49-F238E27FC236}">
                <a16:creationId xmlns:a16="http://schemas.microsoft.com/office/drawing/2014/main" id="{76071061-F2BC-CA9D-41D5-2E44A51B50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49217" y="3614321"/>
            <a:ext cx="914400" cy="914400"/>
          </a:xfrm>
          <a:prstGeom prst="rect">
            <a:avLst/>
          </a:prstGeom>
        </p:spPr>
      </p:pic>
      <p:sp>
        <p:nvSpPr>
          <p:cNvPr id="25" name="TextBox 24">
            <a:extLst>
              <a:ext uri="{FF2B5EF4-FFF2-40B4-BE49-F238E27FC236}">
                <a16:creationId xmlns:a16="http://schemas.microsoft.com/office/drawing/2014/main" id="{A25D87C3-8A8C-01E4-D80A-74372837B4D6}"/>
              </a:ext>
            </a:extLst>
          </p:cNvPr>
          <p:cNvSpPr txBox="1"/>
          <p:nvPr/>
        </p:nvSpPr>
        <p:spPr>
          <a:xfrm>
            <a:off x="8030294" y="2100128"/>
            <a:ext cx="2374158" cy="338554"/>
          </a:xfrm>
          <a:prstGeom prst="rect">
            <a:avLst/>
          </a:prstGeom>
          <a:noFill/>
        </p:spPr>
        <p:txBody>
          <a:bodyPr wrap="square" rtlCol="0">
            <a:spAutoFit/>
          </a:bodyPr>
          <a:lstStyle/>
          <a:p>
            <a:r>
              <a:rPr lang="en-US" sz="1600"/>
              <a:t>Clients Tab </a:t>
            </a:r>
          </a:p>
        </p:txBody>
      </p:sp>
      <p:sp>
        <p:nvSpPr>
          <p:cNvPr id="26" name="TextBox 25">
            <a:extLst>
              <a:ext uri="{FF2B5EF4-FFF2-40B4-BE49-F238E27FC236}">
                <a16:creationId xmlns:a16="http://schemas.microsoft.com/office/drawing/2014/main" id="{9786BA69-CE69-7551-2C65-D40D2090CC7E}"/>
              </a:ext>
            </a:extLst>
          </p:cNvPr>
          <p:cNvSpPr txBox="1"/>
          <p:nvPr/>
        </p:nvSpPr>
        <p:spPr>
          <a:xfrm>
            <a:off x="7927166" y="3025216"/>
            <a:ext cx="2374158" cy="338554"/>
          </a:xfrm>
          <a:prstGeom prst="rect">
            <a:avLst/>
          </a:prstGeom>
          <a:noFill/>
        </p:spPr>
        <p:txBody>
          <a:bodyPr wrap="square" rtlCol="0">
            <a:spAutoFit/>
          </a:bodyPr>
          <a:lstStyle/>
          <a:p>
            <a:r>
              <a:rPr lang="en-US" sz="1600"/>
              <a:t>Research</a:t>
            </a:r>
          </a:p>
        </p:txBody>
      </p:sp>
      <p:sp>
        <p:nvSpPr>
          <p:cNvPr id="27" name="TextBox 26">
            <a:extLst>
              <a:ext uri="{FF2B5EF4-FFF2-40B4-BE49-F238E27FC236}">
                <a16:creationId xmlns:a16="http://schemas.microsoft.com/office/drawing/2014/main" id="{BA3513F2-C7EA-9338-81BB-9A19A40BF32C}"/>
              </a:ext>
            </a:extLst>
          </p:cNvPr>
          <p:cNvSpPr txBox="1"/>
          <p:nvPr/>
        </p:nvSpPr>
        <p:spPr>
          <a:xfrm>
            <a:off x="7927166" y="3959537"/>
            <a:ext cx="2374158" cy="338554"/>
          </a:xfrm>
          <a:prstGeom prst="rect">
            <a:avLst/>
          </a:prstGeom>
          <a:noFill/>
        </p:spPr>
        <p:txBody>
          <a:bodyPr wrap="square" rtlCol="0">
            <a:spAutoFit/>
          </a:bodyPr>
          <a:lstStyle/>
          <a:p>
            <a:r>
              <a:rPr lang="en-US" sz="1600"/>
              <a:t>Profile</a:t>
            </a:r>
          </a:p>
        </p:txBody>
      </p:sp>
      <p:sp>
        <p:nvSpPr>
          <p:cNvPr id="28" name="TextBox 27">
            <a:extLst>
              <a:ext uri="{FF2B5EF4-FFF2-40B4-BE49-F238E27FC236}">
                <a16:creationId xmlns:a16="http://schemas.microsoft.com/office/drawing/2014/main" id="{D7E5D58D-EBC2-D437-4F3C-2569800CE98A}"/>
              </a:ext>
            </a:extLst>
          </p:cNvPr>
          <p:cNvSpPr txBox="1"/>
          <p:nvPr/>
        </p:nvSpPr>
        <p:spPr>
          <a:xfrm>
            <a:off x="7875602" y="4874055"/>
            <a:ext cx="2374158" cy="338554"/>
          </a:xfrm>
          <a:prstGeom prst="rect">
            <a:avLst/>
          </a:prstGeom>
          <a:noFill/>
        </p:spPr>
        <p:txBody>
          <a:bodyPr wrap="square" rtlCol="0">
            <a:spAutoFit/>
          </a:bodyPr>
          <a:lstStyle/>
          <a:p>
            <a:r>
              <a:rPr lang="en-US" sz="1600"/>
              <a:t>Settings</a:t>
            </a:r>
          </a:p>
        </p:txBody>
      </p:sp>
      <p:sp>
        <p:nvSpPr>
          <p:cNvPr id="29" name="TextBox 28">
            <a:extLst>
              <a:ext uri="{FF2B5EF4-FFF2-40B4-BE49-F238E27FC236}">
                <a16:creationId xmlns:a16="http://schemas.microsoft.com/office/drawing/2014/main" id="{C938946D-9B5A-0DF9-7F5C-0D6B865F9FF2}"/>
              </a:ext>
            </a:extLst>
          </p:cNvPr>
          <p:cNvSpPr txBox="1"/>
          <p:nvPr/>
        </p:nvSpPr>
        <p:spPr>
          <a:xfrm>
            <a:off x="7875602" y="5765538"/>
            <a:ext cx="2374158" cy="338554"/>
          </a:xfrm>
          <a:prstGeom prst="rect">
            <a:avLst/>
          </a:prstGeom>
          <a:noFill/>
        </p:spPr>
        <p:txBody>
          <a:bodyPr wrap="square" rtlCol="0">
            <a:spAutoFit/>
          </a:bodyPr>
          <a:lstStyle/>
          <a:p>
            <a:r>
              <a:rPr lang="en-US" sz="1600"/>
              <a:t>Customer Support</a:t>
            </a:r>
          </a:p>
        </p:txBody>
      </p:sp>
      <p:pic>
        <p:nvPicPr>
          <p:cNvPr id="33" name="Graphic 32" descr="Research with solid fill">
            <a:extLst>
              <a:ext uri="{FF2B5EF4-FFF2-40B4-BE49-F238E27FC236}">
                <a16:creationId xmlns:a16="http://schemas.microsoft.com/office/drawing/2014/main" id="{ABB56BA2-A0D1-7EDC-7C4D-7820EF869C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49217" y="2815652"/>
            <a:ext cx="914400" cy="914400"/>
          </a:xfrm>
          <a:prstGeom prst="rect">
            <a:avLst/>
          </a:prstGeom>
        </p:spPr>
      </p:pic>
      <p:graphicFrame>
        <p:nvGraphicFramePr>
          <p:cNvPr id="34" name="Diagram 33">
            <a:extLst>
              <a:ext uri="{FF2B5EF4-FFF2-40B4-BE49-F238E27FC236}">
                <a16:creationId xmlns:a16="http://schemas.microsoft.com/office/drawing/2014/main" id="{13E2EA7A-F5A4-DE24-A4F5-6DD15B862153}"/>
              </a:ext>
            </a:extLst>
          </p:cNvPr>
          <p:cNvGraphicFramePr/>
          <p:nvPr>
            <p:extLst>
              <p:ext uri="{D42A27DB-BD31-4B8C-83A1-F6EECF244321}">
                <p14:modId xmlns:p14="http://schemas.microsoft.com/office/powerpoint/2010/main" val="1212068672"/>
              </p:ext>
            </p:extLst>
          </p:nvPr>
        </p:nvGraphicFramePr>
        <p:xfrm>
          <a:off x="763944" y="1676401"/>
          <a:ext cx="4779605" cy="389861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5" name="TextBox 34">
            <a:extLst>
              <a:ext uri="{FF2B5EF4-FFF2-40B4-BE49-F238E27FC236}">
                <a16:creationId xmlns:a16="http://schemas.microsoft.com/office/drawing/2014/main" id="{254B9372-4001-4150-722C-FDEEDA0D215D}"/>
              </a:ext>
            </a:extLst>
          </p:cNvPr>
          <p:cNvSpPr txBox="1"/>
          <p:nvPr/>
        </p:nvSpPr>
        <p:spPr>
          <a:xfrm>
            <a:off x="2357179" y="3198167"/>
            <a:ext cx="1586171" cy="461665"/>
          </a:xfrm>
          <a:prstGeom prst="rect">
            <a:avLst/>
          </a:prstGeom>
          <a:noFill/>
        </p:spPr>
        <p:txBody>
          <a:bodyPr wrap="square" rtlCol="0">
            <a:spAutoFit/>
          </a:bodyPr>
          <a:lstStyle/>
          <a:p>
            <a:pPr algn="ctr"/>
            <a:r>
              <a:rPr lang="en-US" sz="1200" b="1"/>
              <a:t>Generic Cycle of Use for App</a:t>
            </a:r>
          </a:p>
        </p:txBody>
      </p:sp>
    </p:spTree>
    <p:extLst>
      <p:ext uri="{BB962C8B-B14F-4D97-AF65-F5344CB8AC3E}">
        <p14:creationId xmlns:p14="http://schemas.microsoft.com/office/powerpoint/2010/main" val="3850893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5" grpId="0"/>
      <p:bldP spid="26" grpId="0"/>
      <p:bldP spid="27" grpId="0"/>
      <p:bldP spid="28" grpId="0"/>
      <p:bldP spid="29" grpId="0"/>
      <p:bldGraphic spid="34" grpId="0">
        <p:bldAsOne/>
      </p:bldGraphic>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5E06-6FCA-192E-5DEC-51D952D1BFA8}"/>
              </a:ext>
            </a:extLst>
          </p:cNvPr>
          <p:cNvSpPr>
            <a:spLocks noGrp="1"/>
          </p:cNvSpPr>
          <p:nvPr>
            <p:ph type="title"/>
          </p:nvPr>
        </p:nvSpPr>
        <p:spPr>
          <a:xfrm>
            <a:off x="838200" y="365126"/>
            <a:ext cx="10515600" cy="861446"/>
          </a:xfrm>
        </p:spPr>
        <p:txBody>
          <a:bodyPr/>
          <a:lstStyle/>
          <a:p>
            <a:r>
              <a:rPr lang="en-US"/>
              <a:t>Wireframes</a:t>
            </a:r>
          </a:p>
        </p:txBody>
      </p:sp>
      <p:pic>
        <p:nvPicPr>
          <p:cNvPr id="13" name="Picture 12">
            <a:extLst>
              <a:ext uri="{FF2B5EF4-FFF2-40B4-BE49-F238E27FC236}">
                <a16:creationId xmlns:a16="http://schemas.microsoft.com/office/drawing/2014/main" id="{F46D7882-B714-0EE3-B324-D318EFF1598B}"/>
              </a:ext>
            </a:extLst>
          </p:cNvPr>
          <p:cNvPicPr>
            <a:picLocks noChangeAspect="1"/>
          </p:cNvPicPr>
          <p:nvPr/>
        </p:nvPicPr>
        <p:blipFill>
          <a:blip r:embed="rId3"/>
          <a:stretch>
            <a:fillRect/>
          </a:stretch>
        </p:blipFill>
        <p:spPr>
          <a:xfrm>
            <a:off x="3092594" y="1454035"/>
            <a:ext cx="2925071" cy="4754880"/>
          </a:xfrm>
          <a:prstGeom prst="rect">
            <a:avLst/>
          </a:prstGeom>
        </p:spPr>
      </p:pic>
      <p:pic>
        <p:nvPicPr>
          <p:cNvPr id="17" name="Picture 16">
            <a:extLst>
              <a:ext uri="{FF2B5EF4-FFF2-40B4-BE49-F238E27FC236}">
                <a16:creationId xmlns:a16="http://schemas.microsoft.com/office/drawing/2014/main" id="{DE30259E-AC6A-7F02-B25E-3D4026CF4070}"/>
              </a:ext>
            </a:extLst>
          </p:cNvPr>
          <p:cNvPicPr>
            <a:picLocks noChangeAspect="1"/>
          </p:cNvPicPr>
          <p:nvPr/>
        </p:nvPicPr>
        <p:blipFill>
          <a:blip r:embed="rId4"/>
          <a:stretch>
            <a:fillRect/>
          </a:stretch>
        </p:blipFill>
        <p:spPr>
          <a:xfrm>
            <a:off x="6099287" y="1454035"/>
            <a:ext cx="2873967" cy="4754880"/>
          </a:xfrm>
          <a:prstGeom prst="rect">
            <a:avLst/>
          </a:prstGeom>
        </p:spPr>
      </p:pic>
      <p:pic>
        <p:nvPicPr>
          <p:cNvPr id="19" name="Picture 18">
            <a:extLst>
              <a:ext uri="{FF2B5EF4-FFF2-40B4-BE49-F238E27FC236}">
                <a16:creationId xmlns:a16="http://schemas.microsoft.com/office/drawing/2014/main" id="{683998D6-B8A5-ACA3-F8A4-F726DF8BCFD4}"/>
              </a:ext>
            </a:extLst>
          </p:cNvPr>
          <p:cNvPicPr>
            <a:picLocks noChangeAspect="1"/>
          </p:cNvPicPr>
          <p:nvPr/>
        </p:nvPicPr>
        <p:blipFill>
          <a:blip r:embed="rId5"/>
          <a:stretch>
            <a:fillRect/>
          </a:stretch>
        </p:blipFill>
        <p:spPr>
          <a:xfrm>
            <a:off x="9037688" y="1454035"/>
            <a:ext cx="2925071" cy="475488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DF715446-4A6F-49D7-1FF3-275E07FBCACE}"/>
              </a:ext>
            </a:extLst>
          </p:cNvPr>
          <p:cNvPicPr>
            <a:picLocks noChangeAspect="1"/>
          </p:cNvPicPr>
          <p:nvPr/>
        </p:nvPicPr>
        <p:blipFill>
          <a:blip r:embed="rId6"/>
          <a:stretch>
            <a:fillRect/>
          </a:stretch>
        </p:blipFill>
        <p:spPr>
          <a:xfrm>
            <a:off x="65286" y="1456337"/>
            <a:ext cx="2980078" cy="4754880"/>
          </a:xfrm>
          <a:prstGeom prst="rect">
            <a:avLst/>
          </a:prstGeom>
        </p:spPr>
      </p:pic>
    </p:spTree>
    <p:extLst>
      <p:ext uri="{BB962C8B-B14F-4D97-AF65-F5344CB8AC3E}">
        <p14:creationId xmlns:p14="http://schemas.microsoft.com/office/powerpoint/2010/main" val="4104825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Development Timeline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5004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a:xfrm>
            <a:off x="838200" y="365126"/>
            <a:ext cx="10515600" cy="1145224"/>
          </a:xfrm>
        </p:spPr>
        <p:txBody>
          <a:bodyPr anchor="b">
            <a:normAutofit/>
          </a:bodyPr>
          <a:lstStyle/>
          <a:p>
            <a:r>
              <a:rPr lang="en-US"/>
              <a:t>Development Timeline</a:t>
            </a:r>
          </a:p>
        </p:txBody>
      </p:sp>
      <p:grpSp>
        <p:nvGrpSpPr>
          <p:cNvPr id="6" name="Group 5">
            <a:extLst>
              <a:ext uri="{FF2B5EF4-FFF2-40B4-BE49-F238E27FC236}">
                <a16:creationId xmlns:a16="http://schemas.microsoft.com/office/drawing/2014/main" id="{25999F5A-5823-D553-CD6F-5B6BDFAC4263}"/>
              </a:ext>
            </a:extLst>
          </p:cNvPr>
          <p:cNvGrpSpPr/>
          <p:nvPr/>
        </p:nvGrpSpPr>
        <p:grpSpPr>
          <a:xfrm>
            <a:off x="234950" y="1847850"/>
            <a:ext cx="11709401" cy="4489449"/>
            <a:chOff x="-708515" y="3003851"/>
            <a:chExt cx="4725314" cy="1476503"/>
          </a:xfrm>
        </p:grpSpPr>
        <p:pic>
          <p:nvPicPr>
            <p:cNvPr id="3" name="Picture 2" descr="A screenshot of a computer&#10;&#10;Description automatically generated">
              <a:extLst>
                <a:ext uri="{FF2B5EF4-FFF2-40B4-BE49-F238E27FC236}">
                  <a16:creationId xmlns:a16="http://schemas.microsoft.com/office/drawing/2014/main" id="{C6B3EE31-6D26-F595-5703-D0FB965D099D}"/>
                </a:ext>
              </a:extLst>
            </p:cNvPr>
            <p:cNvPicPr>
              <a:picLocks noChangeAspect="1"/>
            </p:cNvPicPr>
            <p:nvPr/>
          </p:nvPicPr>
          <p:blipFill>
            <a:blip r:embed="rId2"/>
            <a:stretch>
              <a:fillRect/>
            </a:stretch>
          </p:blipFill>
          <p:spPr>
            <a:xfrm>
              <a:off x="-708515" y="3003851"/>
              <a:ext cx="2172968" cy="1476503"/>
            </a:xfrm>
            <a:prstGeom prst="rect">
              <a:avLst/>
            </a:prstGeom>
          </p:spPr>
        </p:pic>
        <p:pic>
          <p:nvPicPr>
            <p:cNvPr id="5" name="Picture 4">
              <a:extLst>
                <a:ext uri="{FF2B5EF4-FFF2-40B4-BE49-F238E27FC236}">
                  <a16:creationId xmlns:a16="http://schemas.microsoft.com/office/drawing/2014/main" id="{1DE83EBB-0797-6635-7062-F56A35C7862C}"/>
                </a:ext>
              </a:extLst>
            </p:cNvPr>
            <p:cNvPicPr>
              <a:picLocks noChangeAspect="1"/>
            </p:cNvPicPr>
            <p:nvPr/>
          </p:nvPicPr>
          <p:blipFill>
            <a:blip r:embed="rId3"/>
            <a:stretch>
              <a:fillRect/>
            </a:stretch>
          </p:blipFill>
          <p:spPr>
            <a:xfrm>
              <a:off x="1608111" y="3116232"/>
              <a:ext cx="2408688" cy="1364122"/>
            </a:xfrm>
            <a:prstGeom prst="rect">
              <a:avLst/>
            </a:prstGeom>
          </p:spPr>
        </p:pic>
      </p:grpSp>
    </p:spTree>
    <p:extLst>
      <p:ext uri="{BB962C8B-B14F-4D97-AF65-F5344CB8AC3E}">
        <p14:creationId xmlns:p14="http://schemas.microsoft.com/office/powerpoint/2010/main" val="168459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Marketing and Promotion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2159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Shawn The Financial Advisor</a:t>
            </a:r>
          </a:p>
        </p:txBody>
      </p:sp>
      <p:sp>
        <p:nvSpPr>
          <p:cNvPr id="18" name="TextBox 17">
            <a:extLst>
              <a:ext uri="{FF2B5EF4-FFF2-40B4-BE49-F238E27FC236}">
                <a16:creationId xmlns:a16="http://schemas.microsoft.com/office/drawing/2014/main" id="{D03E9090-A867-1184-8A05-B069ED4A44C4}"/>
              </a:ext>
            </a:extLst>
          </p:cNvPr>
          <p:cNvSpPr txBox="1"/>
          <p:nvPr/>
        </p:nvSpPr>
        <p:spPr>
          <a:xfrm>
            <a:off x="5921723" y="4897369"/>
            <a:ext cx="6097280" cy="369332"/>
          </a:xfrm>
          <a:prstGeom prst="rect">
            <a:avLst/>
          </a:prstGeom>
          <a:noFill/>
        </p:spPr>
        <p:txBody>
          <a:bodyPr wrap="square">
            <a:spAutoFit/>
          </a:bodyPr>
          <a:lstStyle/>
          <a:p>
            <a:endParaRPr lang="en-US"/>
          </a:p>
        </p:txBody>
      </p:sp>
      <p:pic>
        <p:nvPicPr>
          <p:cNvPr id="24" name="Picture 23" descr="A person in a suit and tie&#10;&#10;Description automatically generated">
            <a:extLst>
              <a:ext uri="{FF2B5EF4-FFF2-40B4-BE49-F238E27FC236}">
                <a16:creationId xmlns:a16="http://schemas.microsoft.com/office/drawing/2014/main" id="{3AE29E35-D3C7-0DB8-ADEE-A3E1CDC17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63" y="1851363"/>
            <a:ext cx="3725573" cy="37255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TextBox 24">
            <a:extLst>
              <a:ext uri="{FF2B5EF4-FFF2-40B4-BE49-F238E27FC236}">
                <a16:creationId xmlns:a16="http://schemas.microsoft.com/office/drawing/2014/main" id="{E83BEBBB-D2E2-0479-CCCB-FD18FA45BAC7}"/>
              </a:ext>
            </a:extLst>
          </p:cNvPr>
          <p:cNvSpPr txBox="1"/>
          <p:nvPr/>
        </p:nvSpPr>
        <p:spPr>
          <a:xfrm>
            <a:off x="772463" y="5761602"/>
            <a:ext cx="3725573" cy="400110"/>
          </a:xfrm>
          <a:prstGeom prst="rect">
            <a:avLst/>
          </a:prstGeom>
          <a:noFill/>
        </p:spPr>
        <p:txBody>
          <a:bodyPr wrap="square" rtlCol="0">
            <a:spAutoFit/>
          </a:bodyPr>
          <a:lstStyle/>
          <a:p>
            <a:pPr algn="ctr"/>
            <a:r>
              <a:rPr lang="en-US" sz="2000" b="1"/>
              <a:t>Shawn</a:t>
            </a:r>
            <a:endParaRPr lang="en-US" sz="2000"/>
          </a:p>
        </p:txBody>
      </p:sp>
      <p:sp>
        <p:nvSpPr>
          <p:cNvPr id="21" name="Scroll: Vertical 20">
            <a:extLst>
              <a:ext uri="{FF2B5EF4-FFF2-40B4-BE49-F238E27FC236}">
                <a16:creationId xmlns:a16="http://schemas.microsoft.com/office/drawing/2014/main" id="{99244475-1728-F986-8011-20D71444B0E8}"/>
              </a:ext>
            </a:extLst>
          </p:cNvPr>
          <p:cNvSpPr/>
          <p:nvPr/>
        </p:nvSpPr>
        <p:spPr>
          <a:xfrm>
            <a:off x="7381288" y="1960631"/>
            <a:ext cx="4648200" cy="3583552"/>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About Shawn</a:t>
            </a:r>
          </a:p>
          <a:p>
            <a:pPr algn="ctr"/>
            <a:endParaRPr lang="en-US" b="1">
              <a:solidFill>
                <a:schemeClr val="bg1"/>
              </a:solidFill>
            </a:endParaRPr>
          </a:p>
          <a:p>
            <a:pPr algn="ctr"/>
            <a:r>
              <a:rPr lang="en-US" b="1">
                <a:solidFill>
                  <a:schemeClr val="bg1"/>
                </a:solidFill>
              </a:rPr>
              <a:t>Age: </a:t>
            </a:r>
            <a:r>
              <a:rPr lang="en-US">
                <a:solidFill>
                  <a:schemeClr val="bg1"/>
                </a:solidFill>
              </a:rPr>
              <a:t>44</a:t>
            </a:r>
          </a:p>
          <a:p>
            <a:pPr algn="ctr"/>
            <a:r>
              <a:rPr lang="en-US" b="1">
                <a:solidFill>
                  <a:schemeClr val="bg1"/>
                </a:solidFill>
              </a:rPr>
              <a:t>Education: </a:t>
            </a:r>
            <a:r>
              <a:rPr lang="en-US">
                <a:solidFill>
                  <a:schemeClr val="bg1"/>
                </a:solidFill>
              </a:rPr>
              <a:t>BS in Finance</a:t>
            </a:r>
          </a:p>
          <a:p>
            <a:pPr algn="ctr"/>
            <a:r>
              <a:rPr lang="en-US" b="1">
                <a:solidFill>
                  <a:schemeClr val="bg1"/>
                </a:solidFill>
              </a:rPr>
              <a:t>Location: </a:t>
            </a:r>
            <a:r>
              <a:rPr lang="en-US">
                <a:solidFill>
                  <a:schemeClr val="bg1"/>
                </a:solidFill>
              </a:rPr>
              <a:t>New York, NY metro area</a:t>
            </a:r>
          </a:p>
          <a:p>
            <a:pPr algn="ctr"/>
            <a:r>
              <a:rPr lang="en-US" b="1">
                <a:solidFill>
                  <a:schemeClr val="bg1"/>
                </a:solidFill>
              </a:rPr>
              <a:t>Income: </a:t>
            </a:r>
            <a:r>
              <a:rPr lang="en-US">
                <a:solidFill>
                  <a:schemeClr val="bg1"/>
                </a:solidFill>
              </a:rPr>
              <a:t>High</a:t>
            </a:r>
          </a:p>
        </p:txBody>
      </p:sp>
      <p:pic>
        <p:nvPicPr>
          <p:cNvPr id="29" name="Graphic 28" descr="Stopwatch 75% with solid fill">
            <a:extLst>
              <a:ext uri="{FF2B5EF4-FFF2-40B4-BE49-F238E27FC236}">
                <a16:creationId xmlns:a16="http://schemas.microsoft.com/office/drawing/2014/main" id="{9E9AFAF9-352D-F0AF-28EB-CC10E19C0A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3000" y="2281738"/>
            <a:ext cx="2286000" cy="2286000"/>
          </a:xfrm>
          <a:prstGeom prst="rect">
            <a:avLst/>
          </a:prstGeom>
        </p:spPr>
      </p:pic>
      <p:sp>
        <p:nvSpPr>
          <p:cNvPr id="31" name="Multiplication Sign 30">
            <a:extLst>
              <a:ext uri="{FF2B5EF4-FFF2-40B4-BE49-F238E27FC236}">
                <a16:creationId xmlns:a16="http://schemas.microsoft.com/office/drawing/2014/main" id="{7DB32520-94B1-8C97-9076-8409488703D2}"/>
              </a:ext>
            </a:extLst>
          </p:cNvPr>
          <p:cNvSpPr/>
          <p:nvPr/>
        </p:nvSpPr>
        <p:spPr>
          <a:xfrm>
            <a:off x="4449293" y="2103336"/>
            <a:ext cx="3293414" cy="2978699"/>
          </a:xfrm>
          <a:prstGeom prst="mathMultiply">
            <a:avLst>
              <a:gd name="adj1" fmla="val 9484"/>
            </a:avLst>
          </a:prstGeom>
          <a:solidFill>
            <a:srgbClr val="99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870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21">
                                            <p:txEl>
                                              <p:pRg st="2" end="2"/>
                                            </p:txEl>
                                          </p:spTgt>
                                        </p:tgtEl>
                                        <p:attrNameLst>
                                          <p:attrName>style.visibility</p:attrName>
                                        </p:attrNameLst>
                                      </p:cBhvr>
                                      <p:to>
                                        <p:strVal val="visible"/>
                                      </p:to>
                                    </p:set>
                                    <p:animEffect transition="in" filter="fade">
                                      <p:cBhvr>
                                        <p:cTn id="36" dur="500"/>
                                        <p:tgtEl>
                                          <p:spTgt spid="21">
                                            <p:txEl>
                                              <p:pRg st="2" end="2"/>
                                            </p:txEl>
                                          </p:spTgt>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1">
                                            <p:txEl>
                                              <p:pRg st="3" end="3"/>
                                            </p:txEl>
                                          </p:spTgt>
                                        </p:tgtEl>
                                        <p:attrNameLst>
                                          <p:attrName>style.visibility</p:attrName>
                                        </p:attrNameLst>
                                      </p:cBhvr>
                                      <p:to>
                                        <p:strVal val="visible"/>
                                      </p:to>
                                    </p:set>
                                    <p:animEffect transition="in" filter="fade">
                                      <p:cBhvr>
                                        <p:cTn id="40" dur="500"/>
                                        <p:tgtEl>
                                          <p:spTgt spid="21">
                                            <p:txEl>
                                              <p:pRg st="3" end="3"/>
                                            </p:txEl>
                                          </p:spTgt>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21">
                                            <p:txEl>
                                              <p:pRg st="4" end="4"/>
                                            </p:txEl>
                                          </p:spTgt>
                                        </p:tgtEl>
                                        <p:attrNameLst>
                                          <p:attrName>style.visibility</p:attrName>
                                        </p:attrNameLst>
                                      </p:cBhvr>
                                      <p:to>
                                        <p:strVal val="visible"/>
                                      </p:to>
                                    </p:set>
                                    <p:animEffect transition="in" filter="fade">
                                      <p:cBhvr>
                                        <p:cTn id="44" dur="500"/>
                                        <p:tgtEl>
                                          <p:spTgt spid="21">
                                            <p:txEl>
                                              <p:pRg st="4" end="4"/>
                                            </p:txEl>
                                          </p:spTgt>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21">
                                            <p:txEl>
                                              <p:pRg st="5" end="5"/>
                                            </p:txEl>
                                          </p:spTgt>
                                        </p:tgtEl>
                                        <p:attrNameLst>
                                          <p:attrName>style.visibility</p:attrName>
                                        </p:attrNameLst>
                                      </p:cBhvr>
                                      <p:to>
                                        <p:strVal val="visible"/>
                                      </p:to>
                                    </p:set>
                                    <p:animEffect transition="in" filter="fade">
                                      <p:cBhvr>
                                        <p:cTn id="48" dur="500"/>
                                        <p:tgtEl>
                                          <p:spTgt spid="21">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29"/>
                                        </p:tgtEl>
                                      </p:cBhvr>
                                    </p:animEffect>
                                    <p:set>
                                      <p:cBhvr>
                                        <p:cTn id="53" dur="1" fill="hold">
                                          <p:stCondLst>
                                            <p:cond delay="499"/>
                                          </p:stCondLst>
                                        </p:cTn>
                                        <p:tgtEl>
                                          <p:spTgt spid="2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1" grpId="0" animBg="1"/>
      <p:bldP spid="31" grpId="0" animBg="1"/>
      <p:bldP spid="3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a:xfrm>
            <a:off x="838200" y="365126"/>
            <a:ext cx="10515600" cy="433496"/>
          </a:xfrm>
        </p:spPr>
        <p:txBody>
          <a:bodyPr>
            <a:normAutofit fontScale="90000"/>
          </a:bodyPr>
          <a:lstStyle/>
          <a:p>
            <a:pPr algn="ctr"/>
            <a:r>
              <a:rPr lang="en-US" b="1"/>
              <a:t>Target Market</a:t>
            </a:r>
          </a:p>
        </p:txBody>
      </p:sp>
      <p:pic>
        <p:nvPicPr>
          <p:cNvPr id="24" name="Picture 23" descr="A person in a suit and tie&#10;&#10;Description automatically generated">
            <a:extLst>
              <a:ext uri="{FF2B5EF4-FFF2-40B4-BE49-F238E27FC236}">
                <a16:creationId xmlns:a16="http://schemas.microsoft.com/office/drawing/2014/main" id="{3AE29E35-D3C7-0DB8-ADEE-A3E1CDC17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343" y="2917797"/>
            <a:ext cx="2497311" cy="24973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E83BEBBB-D2E2-0479-CCCB-FD18FA45BAC7}"/>
              </a:ext>
            </a:extLst>
          </p:cNvPr>
          <p:cNvSpPr txBox="1"/>
          <p:nvPr/>
        </p:nvSpPr>
        <p:spPr>
          <a:xfrm>
            <a:off x="4191806" y="5623173"/>
            <a:ext cx="3808384" cy="707886"/>
          </a:xfrm>
          <a:prstGeom prst="rect">
            <a:avLst/>
          </a:prstGeom>
          <a:noFill/>
        </p:spPr>
        <p:txBody>
          <a:bodyPr wrap="square" rtlCol="0">
            <a:spAutoFit/>
          </a:bodyPr>
          <a:lstStyle/>
          <a:p>
            <a:pPr algn="ctr"/>
            <a:r>
              <a:rPr lang="en-US" sz="2000" b="1"/>
              <a:t>Shawn</a:t>
            </a:r>
          </a:p>
          <a:p>
            <a:pPr algn="ctr"/>
            <a:r>
              <a:rPr lang="en-US" sz="2000"/>
              <a:t>The Financial Advisor</a:t>
            </a:r>
          </a:p>
        </p:txBody>
      </p:sp>
      <p:sp>
        <p:nvSpPr>
          <p:cNvPr id="3" name="Thought Bubble: Cloud 2">
            <a:extLst>
              <a:ext uri="{FF2B5EF4-FFF2-40B4-BE49-F238E27FC236}">
                <a16:creationId xmlns:a16="http://schemas.microsoft.com/office/drawing/2014/main" id="{6BFCA345-DE5E-A724-216C-D8660C48FF07}"/>
              </a:ext>
            </a:extLst>
          </p:cNvPr>
          <p:cNvSpPr/>
          <p:nvPr/>
        </p:nvSpPr>
        <p:spPr>
          <a:xfrm>
            <a:off x="8286721" y="3306373"/>
            <a:ext cx="3200400" cy="1828800"/>
          </a:xfrm>
          <a:prstGeom prst="cloudCallout">
            <a:avLst>
              <a:gd name="adj1" fmla="val -80530"/>
              <a:gd name="adj2" fmla="val 60338"/>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Innovative AI algorithms and features</a:t>
            </a:r>
          </a:p>
        </p:txBody>
      </p:sp>
      <p:sp>
        <p:nvSpPr>
          <p:cNvPr id="4" name="Thought Bubble: Cloud 3">
            <a:extLst>
              <a:ext uri="{FF2B5EF4-FFF2-40B4-BE49-F238E27FC236}">
                <a16:creationId xmlns:a16="http://schemas.microsoft.com/office/drawing/2014/main" id="{A2EA7B67-7741-600B-D979-B7CFDD2C0FA3}"/>
              </a:ext>
            </a:extLst>
          </p:cNvPr>
          <p:cNvSpPr/>
          <p:nvPr/>
        </p:nvSpPr>
        <p:spPr>
          <a:xfrm>
            <a:off x="7188988" y="1081452"/>
            <a:ext cx="2697933" cy="1371600"/>
          </a:xfrm>
          <a:prstGeom prst="cloudCallout">
            <a:avLst>
              <a:gd name="adj1" fmla="val -44190"/>
              <a:gd name="adj2" fmla="val 84619"/>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Real-Time Market Insights</a:t>
            </a:r>
          </a:p>
        </p:txBody>
      </p:sp>
      <p:sp>
        <p:nvSpPr>
          <p:cNvPr id="5" name="Thought Bubble: Cloud 4">
            <a:extLst>
              <a:ext uri="{FF2B5EF4-FFF2-40B4-BE49-F238E27FC236}">
                <a16:creationId xmlns:a16="http://schemas.microsoft.com/office/drawing/2014/main" id="{7958A4F1-E713-D66D-8761-0CF6603685BB}"/>
              </a:ext>
            </a:extLst>
          </p:cNvPr>
          <p:cNvSpPr/>
          <p:nvPr/>
        </p:nvSpPr>
        <p:spPr>
          <a:xfrm>
            <a:off x="1432927" y="892506"/>
            <a:ext cx="3156643" cy="1931406"/>
          </a:xfrm>
          <a:prstGeom prst="cloudCallout">
            <a:avLst>
              <a:gd name="adj1" fmla="val 57448"/>
              <a:gd name="adj2" fmla="val 56548"/>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600" b="1" i="0" u="none" strike="noStrike" kern="1200" cap="none" spc="0" normalizeH="0" baseline="0" noProof="0">
              <a:ln>
                <a:noFill/>
              </a:ln>
              <a:solidFill>
                <a:srgbClr val="3D372E"/>
              </a:solidFill>
              <a:effectLst/>
              <a:uLnTx/>
              <a:uFillTx/>
              <a:latin typeface="Century Schoolbook" panose="02040604050505020304"/>
              <a:ea typeface="+mn-ea"/>
              <a:cs typeface="+mn-cs"/>
            </a:endParaRPr>
          </a:p>
          <a:p>
            <a:pPr marL="0" marR="0" lvl="0" indent="0" algn="ctr" defTabSz="914400" rtl="0" eaLnBrk="1" fontAlgn="auto" latinLnBrk="0" hangingPunct="1">
              <a:spcBef>
                <a:spcPts val="0"/>
              </a:spcBef>
              <a:spcAft>
                <a:spcPts val="0"/>
              </a:spcAft>
              <a:buClrTx/>
              <a:buSzTx/>
              <a:buFontTx/>
              <a:buNone/>
              <a:tabLst/>
              <a:defRPr/>
            </a:pPr>
            <a:r>
              <a:rPr kumimoji="0" lang="en-US" sz="1400" i="0" u="none" strike="noStrike" kern="1200" cap="none" spc="0" normalizeH="0" baseline="0" noProof="0">
                <a:ln>
                  <a:noFill/>
                </a:ln>
                <a:solidFill>
                  <a:srgbClr val="3D372E"/>
                </a:solidFill>
                <a:effectLst/>
                <a:uLnTx/>
                <a:uFillTx/>
                <a:latin typeface="Century Schoolbook" panose="02040604050505020304"/>
                <a:ea typeface="+mn-ea"/>
                <a:cs typeface="+mn-cs"/>
              </a:rPr>
              <a:t>Streamline</a:t>
            </a:r>
            <a:r>
              <a:rPr kumimoji="0" lang="en-US" sz="1600" b="1" i="0" u="none" strike="noStrike" kern="1200" cap="none" spc="0" normalizeH="0" baseline="0" noProof="0">
                <a:ln>
                  <a:noFill/>
                </a:ln>
                <a:solidFill>
                  <a:srgbClr val="3D372E"/>
                </a:solidFill>
                <a:effectLst/>
                <a:uLnTx/>
                <a:uFillTx/>
                <a:latin typeface="Century Schoolbook" panose="02040604050505020304"/>
                <a:ea typeface="+mn-ea"/>
                <a:cs typeface="+mn-cs"/>
              </a:rPr>
              <a:t> </a:t>
            </a:r>
            <a:r>
              <a:rPr kumimoji="0" lang="en-US" sz="1400" b="1" i="0" u="none" strike="noStrike" kern="1200" cap="none" spc="0" normalizeH="0" baseline="0" noProof="0">
                <a:ln>
                  <a:noFill/>
                </a:ln>
                <a:solidFill>
                  <a:srgbClr val="3D372E"/>
                </a:solidFill>
                <a:effectLst/>
                <a:uLnTx/>
                <a:uFillTx/>
                <a:latin typeface="Century Schoolbook" panose="02040604050505020304"/>
                <a:ea typeface="+mn-ea"/>
                <a:cs typeface="+mn-cs"/>
              </a:rPr>
              <a:t>Portfolio Management</a:t>
            </a:r>
          </a:p>
          <a:p>
            <a:pPr marL="0" marR="0" lvl="0" indent="0" algn="ctr"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solidFill>
                <a:srgbClr val="3D372E"/>
              </a:solidFill>
              <a:effectLst/>
              <a:uLnTx/>
              <a:uFillTx/>
              <a:latin typeface="Century Schoolbook" panose="020406040505050203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3D372E"/>
                </a:solidFill>
                <a:latin typeface="Century Schoolbook" panose="02040604050505020304"/>
              </a:rPr>
              <a:t>Automate</a:t>
            </a:r>
            <a:r>
              <a:rPr lang="en-US" sz="1400" b="1">
                <a:solidFill>
                  <a:srgbClr val="3D372E"/>
                </a:solidFill>
                <a:latin typeface="Century Schoolbook" panose="02040604050505020304"/>
              </a:rPr>
              <a:t> tasks</a:t>
            </a:r>
            <a:endParaRPr kumimoji="0" lang="en-US" sz="1400" b="1" i="0" u="none" strike="noStrike" kern="1200" cap="none" spc="0" normalizeH="0" baseline="0" noProof="0">
              <a:ln>
                <a:noFill/>
              </a:ln>
              <a:solidFill>
                <a:srgbClr val="3D372E"/>
              </a:solidFill>
              <a:effectLst/>
              <a:uLnTx/>
              <a:uFillTx/>
              <a:latin typeface="Century Schoolbook" panose="020406040505050203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3D372E"/>
              </a:solidFill>
              <a:effectLst/>
              <a:uLnTx/>
              <a:uFillTx/>
              <a:latin typeface="Century Schoolbook" panose="02040604050505020304"/>
              <a:ea typeface="+mn-ea"/>
              <a:cs typeface="+mn-cs"/>
            </a:endParaRPr>
          </a:p>
        </p:txBody>
      </p:sp>
      <p:sp>
        <p:nvSpPr>
          <p:cNvPr id="7" name="Thought Bubble: Cloud 6">
            <a:extLst>
              <a:ext uri="{FF2B5EF4-FFF2-40B4-BE49-F238E27FC236}">
                <a16:creationId xmlns:a16="http://schemas.microsoft.com/office/drawing/2014/main" id="{038FA231-9733-B423-92D3-88A0215B4CCF}"/>
              </a:ext>
            </a:extLst>
          </p:cNvPr>
          <p:cNvSpPr/>
          <p:nvPr/>
        </p:nvSpPr>
        <p:spPr>
          <a:xfrm>
            <a:off x="44450" y="3602066"/>
            <a:ext cx="3697542" cy="2323473"/>
          </a:xfrm>
          <a:prstGeom prst="cloudCallout">
            <a:avLst>
              <a:gd name="adj1" fmla="val 80490"/>
              <a:gd name="adj2" fmla="val 2521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1600" b="1">
                <a:solidFill>
                  <a:schemeClr val="bg1"/>
                </a:solidFill>
              </a:rPr>
              <a:t>Prioritize</a:t>
            </a:r>
          </a:p>
          <a:p>
            <a:pPr algn="ctr">
              <a:lnSpc>
                <a:spcPct val="114000"/>
              </a:lnSpc>
            </a:pPr>
            <a:r>
              <a:rPr lang="en-US" sz="1400">
                <a:solidFill>
                  <a:schemeClr val="bg1"/>
                </a:solidFill>
              </a:rPr>
              <a:t>- Time efficiency</a:t>
            </a:r>
          </a:p>
          <a:p>
            <a:pPr algn="ctr">
              <a:lnSpc>
                <a:spcPct val="114000"/>
              </a:lnSpc>
            </a:pPr>
            <a:r>
              <a:rPr lang="en-US" sz="1400">
                <a:solidFill>
                  <a:schemeClr val="bg1"/>
                </a:solidFill>
              </a:rPr>
              <a:t>- Scalability</a:t>
            </a:r>
          </a:p>
          <a:p>
            <a:pPr algn="ctr">
              <a:lnSpc>
                <a:spcPct val="114000"/>
              </a:lnSpc>
            </a:pPr>
            <a:r>
              <a:rPr lang="en-US" sz="1400">
                <a:solidFill>
                  <a:schemeClr val="bg1"/>
                </a:solidFill>
              </a:rPr>
              <a:t>- Advanced technology integration</a:t>
            </a:r>
          </a:p>
        </p:txBody>
      </p:sp>
    </p:spTree>
    <p:extLst>
      <p:ext uri="{BB962C8B-B14F-4D97-AF65-F5344CB8AC3E}">
        <p14:creationId xmlns:p14="http://schemas.microsoft.com/office/powerpoint/2010/main" val="2571509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3" grpId="0" animBg="1"/>
      <p:bldP spid="4" grpId="0" animBg="1"/>
      <p:bldP spid="5"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a:xfrm>
            <a:off x="838200" y="365126"/>
            <a:ext cx="10515600" cy="572612"/>
          </a:xfrm>
        </p:spPr>
        <p:txBody>
          <a:bodyPr/>
          <a:lstStyle/>
          <a:p>
            <a:pPr algn="ctr"/>
            <a:r>
              <a:rPr lang="en-US" b="1"/>
              <a:t>Message Theme</a:t>
            </a:r>
          </a:p>
        </p:txBody>
      </p:sp>
      <p:sp>
        <p:nvSpPr>
          <p:cNvPr id="20" name="TextBox 19">
            <a:extLst>
              <a:ext uri="{FF2B5EF4-FFF2-40B4-BE49-F238E27FC236}">
                <a16:creationId xmlns:a16="http://schemas.microsoft.com/office/drawing/2014/main" id="{C366356F-7140-4D20-BAB9-E20FA96BEC6A}"/>
              </a:ext>
            </a:extLst>
          </p:cNvPr>
          <p:cNvSpPr txBox="1"/>
          <p:nvPr/>
        </p:nvSpPr>
        <p:spPr>
          <a:xfrm>
            <a:off x="7461890" y="2295711"/>
            <a:ext cx="6097280" cy="369332"/>
          </a:xfrm>
          <a:prstGeom prst="rect">
            <a:avLst/>
          </a:prstGeom>
          <a:noFill/>
        </p:spPr>
        <p:txBody>
          <a:bodyPr wrap="square">
            <a:spAutoFit/>
          </a:bodyPr>
          <a:lstStyle/>
          <a:p>
            <a:endParaRPr lang="en-US"/>
          </a:p>
        </p:txBody>
      </p:sp>
      <p:grpSp>
        <p:nvGrpSpPr>
          <p:cNvPr id="6" name="Group 5">
            <a:extLst>
              <a:ext uri="{FF2B5EF4-FFF2-40B4-BE49-F238E27FC236}">
                <a16:creationId xmlns:a16="http://schemas.microsoft.com/office/drawing/2014/main" id="{172FFF32-EDAB-60D0-99A9-CAC8827EA3D7}"/>
              </a:ext>
            </a:extLst>
          </p:cNvPr>
          <p:cNvGrpSpPr/>
          <p:nvPr/>
        </p:nvGrpSpPr>
        <p:grpSpPr>
          <a:xfrm>
            <a:off x="-57150" y="628650"/>
            <a:ext cx="6007100" cy="5751988"/>
            <a:chOff x="-228600" y="826905"/>
            <a:chExt cx="6126345" cy="6126345"/>
          </a:xfrm>
        </p:grpSpPr>
        <p:pic>
          <p:nvPicPr>
            <p:cNvPr id="4" name="Graphic 3" descr="Arrow circle with solid fill">
              <a:extLst>
                <a:ext uri="{FF2B5EF4-FFF2-40B4-BE49-F238E27FC236}">
                  <a16:creationId xmlns:a16="http://schemas.microsoft.com/office/drawing/2014/main" id="{584EF606-2DEF-342F-5F7A-EF4A0DE57A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600" y="826905"/>
              <a:ext cx="6126345" cy="6126345"/>
            </a:xfrm>
            <a:prstGeom prst="rect">
              <a:avLst/>
            </a:prstGeom>
          </p:spPr>
        </p:pic>
        <p:sp>
          <p:nvSpPr>
            <p:cNvPr id="5" name="Flowchart: Connector 4">
              <a:extLst>
                <a:ext uri="{FF2B5EF4-FFF2-40B4-BE49-F238E27FC236}">
                  <a16:creationId xmlns:a16="http://schemas.microsoft.com/office/drawing/2014/main" id="{C457524E-36F5-6E8C-8C0F-459022A53664}"/>
                </a:ext>
              </a:extLst>
            </p:cNvPr>
            <p:cNvSpPr/>
            <p:nvPr/>
          </p:nvSpPr>
          <p:spPr>
            <a:xfrm>
              <a:off x="1718743" y="2665043"/>
              <a:ext cx="2377440" cy="237744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solidFill>
                    <a:schemeClr val="bg1"/>
                  </a:solidFill>
                </a:rPr>
                <a:t>Ease</a:t>
              </a:r>
            </a:p>
            <a:p>
              <a:pPr algn="ctr">
                <a:lnSpc>
                  <a:spcPct val="150000"/>
                </a:lnSpc>
              </a:pPr>
              <a:r>
                <a:rPr lang="en-US">
                  <a:solidFill>
                    <a:schemeClr val="bg1"/>
                  </a:solidFill>
                </a:rPr>
                <a:t>Reliability</a:t>
              </a:r>
            </a:p>
            <a:p>
              <a:pPr algn="ctr">
                <a:lnSpc>
                  <a:spcPct val="150000"/>
                </a:lnSpc>
              </a:pPr>
              <a:r>
                <a:rPr lang="en-US">
                  <a:solidFill>
                    <a:schemeClr val="bg1"/>
                  </a:solidFill>
                </a:rPr>
                <a:t>Security</a:t>
              </a:r>
            </a:p>
          </p:txBody>
        </p:sp>
      </p:grpSp>
      <p:sp>
        <p:nvSpPr>
          <p:cNvPr id="11" name="TextBox 10">
            <a:extLst>
              <a:ext uri="{FF2B5EF4-FFF2-40B4-BE49-F238E27FC236}">
                <a16:creationId xmlns:a16="http://schemas.microsoft.com/office/drawing/2014/main" id="{E109F735-4325-A7BB-9FBC-4DC5B7711A50}"/>
              </a:ext>
            </a:extLst>
          </p:cNvPr>
          <p:cNvSpPr txBox="1"/>
          <p:nvPr/>
        </p:nvSpPr>
        <p:spPr>
          <a:xfrm>
            <a:off x="7388293" y="2150155"/>
            <a:ext cx="3965507" cy="408623"/>
          </a:xfrm>
          <a:prstGeom prst="roundRect">
            <a:avLst/>
          </a:prstGeom>
          <a:solidFill>
            <a:schemeClr val="tx2">
              <a:lumMod val="90000"/>
            </a:schemeClr>
          </a:solidFill>
        </p:spPr>
        <p:txBody>
          <a:bodyPr wrap="square">
            <a:spAutoFit/>
          </a:bodyPr>
          <a:lstStyle/>
          <a:p>
            <a:pPr algn="ctr"/>
            <a:r>
              <a:rPr lang="en-US" sz="1800">
                <a:solidFill>
                  <a:schemeClr val="bg1"/>
                </a:solidFill>
              </a:rPr>
              <a:t>Support marketing efforts with…</a:t>
            </a:r>
            <a:endParaRPr lang="en-US"/>
          </a:p>
        </p:txBody>
      </p:sp>
      <p:pic>
        <p:nvPicPr>
          <p:cNvPr id="13" name="Graphic 12" descr="Stopwatch 75% outline">
            <a:extLst>
              <a:ext uri="{FF2B5EF4-FFF2-40B4-BE49-F238E27FC236}">
                <a16:creationId xmlns:a16="http://schemas.microsoft.com/office/drawing/2014/main" id="{D1129EE2-1E2E-8318-F2D9-154A0FDDD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6543" y="3771195"/>
            <a:ext cx="914400" cy="914400"/>
          </a:xfrm>
          <a:prstGeom prst="rect">
            <a:avLst/>
          </a:prstGeom>
        </p:spPr>
      </p:pic>
      <p:pic>
        <p:nvPicPr>
          <p:cNvPr id="15" name="Graphic 14" descr="Customer review with solid fill">
            <a:extLst>
              <a:ext uri="{FF2B5EF4-FFF2-40B4-BE49-F238E27FC236}">
                <a16:creationId xmlns:a16="http://schemas.microsoft.com/office/drawing/2014/main" id="{F22D969C-808A-9D6B-6962-EB26D776C5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6543" y="4970912"/>
            <a:ext cx="914400" cy="914400"/>
          </a:xfrm>
          <a:prstGeom prst="rect">
            <a:avLst/>
          </a:prstGeom>
        </p:spPr>
      </p:pic>
      <p:pic>
        <p:nvPicPr>
          <p:cNvPr id="17" name="Graphic 16" descr="Rating 3 Star with solid fill">
            <a:extLst>
              <a:ext uri="{FF2B5EF4-FFF2-40B4-BE49-F238E27FC236}">
                <a16:creationId xmlns:a16="http://schemas.microsoft.com/office/drawing/2014/main" id="{904F8F1A-374B-7BAE-6735-7051218E6F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6543" y="2844095"/>
            <a:ext cx="914400" cy="914400"/>
          </a:xfrm>
          <a:prstGeom prst="rect">
            <a:avLst/>
          </a:prstGeom>
        </p:spPr>
      </p:pic>
      <p:sp>
        <p:nvSpPr>
          <p:cNvPr id="19" name="TextBox 18">
            <a:extLst>
              <a:ext uri="{FF2B5EF4-FFF2-40B4-BE49-F238E27FC236}">
                <a16:creationId xmlns:a16="http://schemas.microsoft.com/office/drawing/2014/main" id="{00F67A93-FD0B-D49F-B558-1A7C7FBCCDFA}"/>
              </a:ext>
            </a:extLst>
          </p:cNvPr>
          <p:cNvSpPr txBox="1"/>
          <p:nvPr/>
        </p:nvSpPr>
        <p:spPr>
          <a:xfrm>
            <a:off x="8489950" y="3130550"/>
            <a:ext cx="3390900" cy="369332"/>
          </a:xfrm>
          <a:prstGeom prst="rect">
            <a:avLst/>
          </a:prstGeom>
          <a:noFill/>
        </p:spPr>
        <p:txBody>
          <a:bodyPr wrap="square" rtlCol="0">
            <a:spAutoFit/>
          </a:bodyPr>
          <a:lstStyle/>
          <a:p>
            <a:r>
              <a:rPr lang="en-US" b="1"/>
              <a:t>Positive Testimonials</a:t>
            </a:r>
          </a:p>
        </p:txBody>
      </p:sp>
      <p:sp>
        <p:nvSpPr>
          <p:cNvPr id="21" name="TextBox 20">
            <a:extLst>
              <a:ext uri="{FF2B5EF4-FFF2-40B4-BE49-F238E27FC236}">
                <a16:creationId xmlns:a16="http://schemas.microsoft.com/office/drawing/2014/main" id="{FACB0B28-64D2-83E7-8E71-E9841243C429}"/>
              </a:ext>
            </a:extLst>
          </p:cNvPr>
          <p:cNvSpPr txBox="1"/>
          <p:nvPr/>
        </p:nvSpPr>
        <p:spPr>
          <a:xfrm>
            <a:off x="8489950" y="4043729"/>
            <a:ext cx="3390900" cy="646331"/>
          </a:xfrm>
          <a:prstGeom prst="rect">
            <a:avLst/>
          </a:prstGeom>
          <a:noFill/>
        </p:spPr>
        <p:txBody>
          <a:bodyPr wrap="square" rtlCol="0">
            <a:spAutoFit/>
          </a:bodyPr>
          <a:lstStyle/>
          <a:p>
            <a:r>
              <a:rPr lang="en-US" b="1"/>
              <a:t>Competitive Data Showcasing Efficiency</a:t>
            </a:r>
          </a:p>
        </p:txBody>
      </p:sp>
      <p:sp>
        <p:nvSpPr>
          <p:cNvPr id="22" name="TextBox 21">
            <a:extLst>
              <a:ext uri="{FF2B5EF4-FFF2-40B4-BE49-F238E27FC236}">
                <a16:creationId xmlns:a16="http://schemas.microsoft.com/office/drawing/2014/main" id="{82F2EABB-EC86-97FD-2B89-427DDCBA4862}"/>
              </a:ext>
            </a:extLst>
          </p:cNvPr>
          <p:cNvSpPr txBox="1"/>
          <p:nvPr/>
        </p:nvSpPr>
        <p:spPr>
          <a:xfrm>
            <a:off x="8489950" y="5104946"/>
            <a:ext cx="3390900" cy="646331"/>
          </a:xfrm>
          <a:prstGeom prst="rect">
            <a:avLst/>
          </a:prstGeom>
          <a:noFill/>
        </p:spPr>
        <p:txBody>
          <a:bodyPr wrap="square" rtlCol="0">
            <a:spAutoFit/>
          </a:bodyPr>
          <a:lstStyle/>
          <a:p>
            <a:r>
              <a:rPr lang="en-US" b="1"/>
              <a:t>Commitment to User Feedback</a:t>
            </a:r>
          </a:p>
        </p:txBody>
      </p:sp>
    </p:spTree>
    <p:extLst>
      <p:ext uri="{BB962C8B-B14F-4D97-AF65-F5344CB8AC3E}">
        <p14:creationId xmlns:p14="http://schemas.microsoft.com/office/powerpoint/2010/main" val="3919718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Core Values</a:t>
            </a:r>
          </a:p>
        </p:txBody>
      </p:sp>
      <p:sp>
        <p:nvSpPr>
          <p:cNvPr id="18" name="TextBox 17">
            <a:extLst>
              <a:ext uri="{FF2B5EF4-FFF2-40B4-BE49-F238E27FC236}">
                <a16:creationId xmlns:a16="http://schemas.microsoft.com/office/drawing/2014/main" id="{D03E9090-A867-1184-8A05-B069ED4A44C4}"/>
              </a:ext>
            </a:extLst>
          </p:cNvPr>
          <p:cNvSpPr txBox="1"/>
          <p:nvPr/>
        </p:nvSpPr>
        <p:spPr>
          <a:xfrm>
            <a:off x="3048640" y="3246255"/>
            <a:ext cx="6097280" cy="369332"/>
          </a:xfrm>
          <a:prstGeom prst="rect">
            <a:avLst/>
          </a:prstGeom>
          <a:noFill/>
        </p:spPr>
        <p:txBody>
          <a:bodyPr wrap="square">
            <a:spAutoFit/>
          </a:bodyPr>
          <a:lstStyle/>
          <a:p>
            <a:endParaRPr lang="en-US"/>
          </a:p>
        </p:txBody>
      </p:sp>
      <p:sp>
        <p:nvSpPr>
          <p:cNvPr id="20" name="TextBox 19">
            <a:extLst>
              <a:ext uri="{FF2B5EF4-FFF2-40B4-BE49-F238E27FC236}">
                <a16:creationId xmlns:a16="http://schemas.microsoft.com/office/drawing/2014/main" id="{C366356F-7140-4D20-BAB9-E20FA96BEC6A}"/>
              </a:ext>
            </a:extLst>
          </p:cNvPr>
          <p:cNvSpPr txBox="1"/>
          <p:nvPr/>
        </p:nvSpPr>
        <p:spPr>
          <a:xfrm>
            <a:off x="3048640" y="3246255"/>
            <a:ext cx="6097280" cy="369332"/>
          </a:xfrm>
          <a:prstGeom prst="rect">
            <a:avLst/>
          </a:prstGeom>
          <a:noFill/>
        </p:spPr>
        <p:txBody>
          <a:bodyPr wrap="square">
            <a:spAutoFit/>
          </a:bodyPr>
          <a:lstStyle/>
          <a:p>
            <a:endParaRPr lang="en-US"/>
          </a:p>
        </p:txBody>
      </p:sp>
      <p:pic>
        <p:nvPicPr>
          <p:cNvPr id="5" name="Graphic 4" descr="Badge Tick with solid fill">
            <a:extLst>
              <a:ext uri="{FF2B5EF4-FFF2-40B4-BE49-F238E27FC236}">
                <a16:creationId xmlns:a16="http://schemas.microsoft.com/office/drawing/2014/main" id="{C6475C4F-AD35-4511-F269-A61692932E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8280" y="1798455"/>
            <a:ext cx="2743200" cy="2743200"/>
          </a:xfrm>
          <a:prstGeom prst="rect">
            <a:avLst/>
          </a:prstGeom>
        </p:spPr>
      </p:pic>
      <p:sp>
        <p:nvSpPr>
          <p:cNvPr id="6" name="TextBox 5">
            <a:extLst>
              <a:ext uri="{FF2B5EF4-FFF2-40B4-BE49-F238E27FC236}">
                <a16:creationId xmlns:a16="http://schemas.microsoft.com/office/drawing/2014/main" id="{69C63FD0-3C5F-AD67-EB38-E9A9510602FC}"/>
              </a:ext>
            </a:extLst>
          </p:cNvPr>
          <p:cNvSpPr txBox="1"/>
          <p:nvPr/>
        </p:nvSpPr>
        <p:spPr>
          <a:xfrm>
            <a:off x="1225550" y="4730750"/>
            <a:ext cx="3454400" cy="369332"/>
          </a:xfrm>
          <a:prstGeom prst="rect">
            <a:avLst/>
          </a:prstGeom>
          <a:noFill/>
        </p:spPr>
        <p:txBody>
          <a:bodyPr wrap="square" rtlCol="0">
            <a:spAutoFit/>
          </a:bodyPr>
          <a:lstStyle/>
          <a:p>
            <a:pPr algn="ctr"/>
            <a:r>
              <a:rPr lang="en-US"/>
              <a:t>Trust</a:t>
            </a:r>
          </a:p>
        </p:txBody>
      </p:sp>
      <p:sp>
        <p:nvSpPr>
          <p:cNvPr id="7" name="TextBox 6">
            <a:extLst>
              <a:ext uri="{FF2B5EF4-FFF2-40B4-BE49-F238E27FC236}">
                <a16:creationId xmlns:a16="http://schemas.microsoft.com/office/drawing/2014/main" id="{9AF01E42-EA2F-0DEF-B6E1-8BEF45E38513}"/>
              </a:ext>
            </a:extLst>
          </p:cNvPr>
          <p:cNvSpPr txBox="1"/>
          <p:nvPr/>
        </p:nvSpPr>
        <p:spPr>
          <a:xfrm>
            <a:off x="7512052" y="4730750"/>
            <a:ext cx="3454400" cy="646331"/>
          </a:xfrm>
          <a:prstGeom prst="rect">
            <a:avLst/>
          </a:prstGeom>
          <a:noFill/>
        </p:spPr>
        <p:txBody>
          <a:bodyPr wrap="square" rtlCol="0">
            <a:spAutoFit/>
          </a:bodyPr>
          <a:lstStyle/>
          <a:p>
            <a:pPr algn="ctr"/>
            <a:r>
              <a:rPr lang="en-US"/>
              <a:t>Commitment to Continuous Improvement</a:t>
            </a:r>
          </a:p>
        </p:txBody>
      </p:sp>
      <p:pic>
        <p:nvPicPr>
          <p:cNvPr id="8" name="Graphic 7" descr="Continuous Improvement with solid fill">
            <a:extLst>
              <a:ext uri="{FF2B5EF4-FFF2-40B4-BE49-F238E27FC236}">
                <a16:creationId xmlns:a16="http://schemas.microsoft.com/office/drawing/2014/main" id="{FC68804E-6BFB-0237-996A-D4D52AD7B8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50520" y="1924754"/>
            <a:ext cx="2743200" cy="2743200"/>
          </a:xfrm>
          <a:prstGeom prst="rect">
            <a:avLst/>
          </a:prstGeom>
        </p:spPr>
      </p:pic>
    </p:spTree>
    <p:extLst>
      <p:ext uri="{BB962C8B-B14F-4D97-AF65-F5344CB8AC3E}">
        <p14:creationId xmlns:p14="http://schemas.microsoft.com/office/powerpoint/2010/main" val="3066949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a:xfrm>
            <a:off x="838200" y="365126"/>
            <a:ext cx="10515600" cy="1145224"/>
          </a:xfrm>
        </p:spPr>
        <p:txBody>
          <a:bodyPr anchor="b">
            <a:normAutofit/>
          </a:bodyPr>
          <a:lstStyle/>
          <a:p>
            <a:r>
              <a:rPr lang="en-US" b="1"/>
              <a:t>Product Life Cycle (PLC)</a:t>
            </a:r>
          </a:p>
        </p:txBody>
      </p:sp>
      <p:pic>
        <p:nvPicPr>
          <p:cNvPr id="7170" name="Picture 2" descr="Product life cycle stages and how to use them">
            <a:extLst>
              <a:ext uri="{FF2B5EF4-FFF2-40B4-BE49-F238E27FC236}">
                <a16:creationId xmlns:a16="http://schemas.microsoft.com/office/drawing/2014/main" id="{014888BE-CB68-5B8A-B77A-3B3713E268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871886"/>
            <a:ext cx="10515600" cy="4258816"/>
          </a:xfrm>
          <a:prstGeom prst="rect">
            <a:avLst/>
          </a:prstGeom>
          <a:solidFill>
            <a:srgbClr val="FFFFFF"/>
          </a:solidFill>
        </p:spPr>
      </p:pic>
      <p:sp>
        <p:nvSpPr>
          <p:cNvPr id="18" name="TextBox 17">
            <a:extLst>
              <a:ext uri="{FF2B5EF4-FFF2-40B4-BE49-F238E27FC236}">
                <a16:creationId xmlns:a16="http://schemas.microsoft.com/office/drawing/2014/main" id="{D03E9090-A867-1184-8A05-B069ED4A44C4}"/>
              </a:ext>
            </a:extLst>
          </p:cNvPr>
          <p:cNvSpPr txBox="1"/>
          <p:nvPr/>
        </p:nvSpPr>
        <p:spPr>
          <a:xfrm>
            <a:off x="6903090" y="2099056"/>
            <a:ext cx="6097280" cy="369332"/>
          </a:xfrm>
          <a:prstGeom prst="rect">
            <a:avLst/>
          </a:prstGeom>
          <a:noFill/>
        </p:spPr>
        <p:txBody>
          <a:bodyPr wrap="square">
            <a:spAutoFit/>
          </a:bodyPr>
          <a:lstStyle/>
          <a:p>
            <a:endParaRPr lang="en-US"/>
          </a:p>
        </p:txBody>
      </p:sp>
    </p:spTree>
    <p:extLst>
      <p:ext uri="{BB962C8B-B14F-4D97-AF65-F5344CB8AC3E}">
        <p14:creationId xmlns:p14="http://schemas.microsoft.com/office/powerpoint/2010/main" val="2950532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person smiling&#10;&#10;Description automatically generated">
            <a:extLst>
              <a:ext uri="{FF2B5EF4-FFF2-40B4-BE49-F238E27FC236}">
                <a16:creationId xmlns:a16="http://schemas.microsoft.com/office/drawing/2014/main" id="{01BAEB68-5806-38E5-36FE-C43AB1EC68CB}"/>
              </a:ext>
            </a:extLst>
          </p:cNvPr>
          <p:cNvPicPr>
            <a:picLocks noChangeAspect="1"/>
          </p:cNvPicPr>
          <p:nvPr/>
        </p:nvPicPr>
        <p:blipFill rotWithShape="1">
          <a:blip r:embed="rId2"/>
          <a:srcRect b="14876"/>
          <a:stretch/>
        </p:blipFill>
        <p:spPr>
          <a:xfrm>
            <a:off x="7662179" y="1748664"/>
            <a:ext cx="1940968" cy="24714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person in a suit&#10;&#10;Description automatically generated">
            <a:extLst>
              <a:ext uri="{FF2B5EF4-FFF2-40B4-BE49-F238E27FC236}">
                <a16:creationId xmlns:a16="http://schemas.microsoft.com/office/drawing/2014/main" id="{B6FB1D8E-E599-C112-84E2-28F49AF921B7}"/>
              </a:ext>
            </a:extLst>
          </p:cNvPr>
          <p:cNvPicPr>
            <a:picLocks noChangeAspect="1"/>
          </p:cNvPicPr>
          <p:nvPr/>
        </p:nvPicPr>
        <p:blipFill rotWithShape="1">
          <a:blip r:embed="rId3"/>
          <a:srcRect t="1" b="64121"/>
          <a:stretch/>
        </p:blipFill>
        <p:spPr>
          <a:xfrm>
            <a:off x="9701495" y="1817488"/>
            <a:ext cx="2202537" cy="23898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person smiling at camera&#10;&#10;Description automatically generated">
            <a:extLst>
              <a:ext uri="{FF2B5EF4-FFF2-40B4-BE49-F238E27FC236}">
                <a16:creationId xmlns:a16="http://schemas.microsoft.com/office/drawing/2014/main" id="{E12189C8-4641-9B11-4639-ADFB76A7B187}"/>
              </a:ext>
            </a:extLst>
          </p:cNvPr>
          <p:cNvPicPr>
            <a:picLocks noChangeAspect="1"/>
          </p:cNvPicPr>
          <p:nvPr/>
        </p:nvPicPr>
        <p:blipFill rotWithShape="1">
          <a:blip r:embed="rId4"/>
          <a:srcRect t="23368" b="22620"/>
          <a:stretch/>
        </p:blipFill>
        <p:spPr>
          <a:xfrm>
            <a:off x="2636960" y="2118159"/>
            <a:ext cx="2500235" cy="2024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person in a suit and tie&#10;&#10;Description automatically generated">
            <a:extLst>
              <a:ext uri="{FF2B5EF4-FFF2-40B4-BE49-F238E27FC236}">
                <a16:creationId xmlns:a16="http://schemas.microsoft.com/office/drawing/2014/main" id="{3CD4F879-B736-6FD5-4184-D5ADA67ED53A}"/>
              </a:ext>
            </a:extLst>
          </p:cNvPr>
          <p:cNvPicPr>
            <a:picLocks noChangeAspect="1"/>
          </p:cNvPicPr>
          <p:nvPr/>
        </p:nvPicPr>
        <p:blipFill rotWithShape="1">
          <a:blip r:embed="rId5">
            <a:extLst>
              <a:ext uri="{28A0092B-C50C-407E-A947-70E740481C1C}">
                <a14:useLocalDpi xmlns:a14="http://schemas.microsoft.com/office/drawing/2010/main" val="0"/>
              </a:ext>
            </a:extLst>
          </a:blip>
          <a:srcRect l="22217" r="16692"/>
          <a:stretch/>
        </p:blipFill>
        <p:spPr>
          <a:xfrm>
            <a:off x="5212171" y="1735964"/>
            <a:ext cx="2351661" cy="24714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person in a suit smiling&#10;&#10;Description automatically generated">
            <a:extLst>
              <a:ext uri="{FF2B5EF4-FFF2-40B4-BE49-F238E27FC236}">
                <a16:creationId xmlns:a16="http://schemas.microsoft.com/office/drawing/2014/main" id="{C654F8B0-9899-8F74-1E80-D7157A51ED39}"/>
              </a:ext>
            </a:extLst>
          </p:cNvPr>
          <p:cNvPicPr>
            <a:picLocks noChangeAspect="1"/>
          </p:cNvPicPr>
          <p:nvPr/>
        </p:nvPicPr>
        <p:blipFill rotWithShape="1">
          <a:blip r:embed="rId6"/>
          <a:srcRect l="11898" t="20555" r="17185" b="1"/>
          <a:stretch/>
        </p:blipFill>
        <p:spPr>
          <a:xfrm>
            <a:off x="120809" y="2000006"/>
            <a:ext cx="2388214" cy="22073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9360DD13-4253-E09E-08DD-FE06393C7222}"/>
              </a:ext>
            </a:extLst>
          </p:cNvPr>
          <p:cNvSpPr txBox="1"/>
          <p:nvPr/>
        </p:nvSpPr>
        <p:spPr>
          <a:xfrm>
            <a:off x="230554" y="4625378"/>
            <a:ext cx="2317367" cy="338554"/>
          </a:xfrm>
          <a:prstGeom prst="rect">
            <a:avLst/>
          </a:prstGeom>
          <a:noFill/>
        </p:spPr>
        <p:txBody>
          <a:bodyPr wrap="square" rtlCol="0">
            <a:spAutoFit/>
          </a:bodyPr>
          <a:lstStyle/>
          <a:p>
            <a:pPr algn="ctr"/>
            <a:r>
              <a:rPr lang="en-US" sz="1600" b="1"/>
              <a:t>Jake </a:t>
            </a:r>
            <a:r>
              <a:rPr lang="en-US" sz="1600" b="1" err="1"/>
              <a:t>Adamczewski</a:t>
            </a:r>
            <a:endParaRPr lang="en-US" sz="1600" b="1"/>
          </a:p>
        </p:txBody>
      </p:sp>
      <p:sp>
        <p:nvSpPr>
          <p:cNvPr id="9" name="TextBox 8">
            <a:extLst>
              <a:ext uri="{FF2B5EF4-FFF2-40B4-BE49-F238E27FC236}">
                <a16:creationId xmlns:a16="http://schemas.microsoft.com/office/drawing/2014/main" id="{ACFF0E04-B0A9-EDBB-637F-777D08F57C70}"/>
              </a:ext>
            </a:extLst>
          </p:cNvPr>
          <p:cNvSpPr txBox="1"/>
          <p:nvPr/>
        </p:nvSpPr>
        <p:spPr>
          <a:xfrm>
            <a:off x="2848312" y="4625378"/>
            <a:ext cx="2133600" cy="338554"/>
          </a:xfrm>
          <a:prstGeom prst="rect">
            <a:avLst/>
          </a:prstGeom>
          <a:noFill/>
        </p:spPr>
        <p:txBody>
          <a:bodyPr wrap="square" rtlCol="0">
            <a:spAutoFit/>
          </a:bodyPr>
          <a:lstStyle/>
          <a:p>
            <a:pPr algn="ctr"/>
            <a:r>
              <a:rPr lang="en-US" sz="1600" b="1"/>
              <a:t>Kennedy Garrett</a:t>
            </a:r>
          </a:p>
        </p:txBody>
      </p:sp>
      <p:sp>
        <p:nvSpPr>
          <p:cNvPr id="10" name="TextBox 9">
            <a:extLst>
              <a:ext uri="{FF2B5EF4-FFF2-40B4-BE49-F238E27FC236}">
                <a16:creationId xmlns:a16="http://schemas.microsoft.com/office/drawing/2014/main" id="{8CF24D0A-0D70-6E0C-5A8C-90430BD08BA5}"/>
              </a:ext>
            </a:extLst>
          </p:cNvPr>
          <p:cNvSpPr txBox="1"/>
          <p:nvPr/>
        </p:nvSpPr>
        <p:spPr>
          <a:xfrm>
            <a:off x="5430232" y="4616737"/>
            <a:ext cx="2133600" cy="338554"/>
          </a:xfrm>
          <a:prstGeom prst="rect">
            <a:avLst/>
          </a:prstGeom>
          <a:noFill/>
        </p:spPr>
        <p:txBody>
          <a:bodyPr wrap="square" rtlCol="0">
            <a:spAutoFit/>
          </a:bodyPr>
          <a:lstStyle/>
          <a:p>
            <a:pPr algn="ctr"/>
            <a:r>
              <a:rPr lang="en-US" sz="1600" b="1"/>
              <a:t>Prince Johnson</a:t>
            </a:r>
          </a:p>
        </p:txBody>
      </p:sp>
      <p:sp>
        <p:nvSpPr>
          <p:cNvPr id="11" name="TextBox 10">
            <a:extLst>
              <a:ext uri="{FF2B5EF4-FFF2-40B4-BE49-F238E27FC236}">
                <a16:creationId xmlns:a16="http://schemas.microsoft.com/office/drawing/2014/main" id="{AC5E99CE-9B3A-E8A0-B722-35B7AE248E07}"/>
              </a:ext>
            </a:extLst>
          </p:cNvPr>
          <p:cNvSpPr txBox="1"/>
          <p:nvPr/>
        </p:nvSpPr>
        <p:spPr>
          <a:xfrm>
            <a:off x="7635532" y="4616737"/>
            <a:ext cx="2133600" cy="338554"/>
          </a:xfrm>
          <a:prstGeom prst="rect">
            <a:avLst/>
          </a:prstGeom>
          <a:noFill/>
        </p:spPr>
        <p:txBody>
          <a:bodyPr wrap="square" rtlCol="0">
            <a:spAutoFit/>
          </a:bodyPr>
          <a:lstStyle/>
          <a:p>
            <a:pPr algn="ctr"/>
            <a:r>
              <a:rPr lang="en-US" sz="1600" b="1"/>
              <a:t>Laci Provenzano</a:t>
            </a:r>
          </a:p>
        </p:txBody>
      </p:sp>
      <p:sp>
        <p:nvSpPr>
          <p:cNvPr id="12" name="TextBox 11">
            <a:extLst>
              <a:ext uri="{FF2B5EF4-FFF2-40B4-BE49-F238E27FC236}">
                <a16:creationId xmlns:a16="http://schemas.microsoft.com/office/drawing/2014/main" id="{5F3BBC7F-2EF7-8854-7D9D-5EA909E70ED0}"/>
              </a:ext>
            </a:extLst>
          </p:cNvPr>
          <p:cNvSpPr txBox="1"/>
          <p:nvPr/>
        </p:nvSpPr>
        <p:spPr>
          <a:xfrm>
            <a:off x="9644080" y="4612678"/>
            <a:ext cx="2317366" cy="338554"/>
          </a:xfrm>
          <a:prstGeom prst="rect">
            <a:avLst/>
          </a:prstGeom>
          <a:noFill/>
        </p:spPr>
        <p:txBody>
          <a:bodyPr wrap="square" rtlCol="0">
            <a:spAutoFit/>
          </a:bodyPr>
          <a:lstStyle/>
          <a:p>
            <a:pPr algn="ctr"/>
            <a:r>
              <a:rPr lang="en-US" sz="1600" b="1"/>
              <a:t>Christian </a:t>
            </a:r>
            <a:r>
              <a:rPr lang="en-US" sz="1600" b="1" err="1"/>
              <a:t>Sickmeier</a:t>
            </a:r>
            <a:endParaRPr lang="en-US" sz="1600" b="1"/>
          </a:p>
        </p:txBody>
      </p:sp>
      <p:sp>
        <p:nvSpPr>
          <p:cNvPr id="13" name="TextBox 12">
            <a:extLst>
              <a:ext uri="{FF2B5EF4-FFF2-40B4-BE49-F238E27FC236}">
                <a16:creationId xmlns:a16="http://schemas.microsoft.com/office/drawing/2014/main" id="{26302A02-CB2E-2D35-0CAC-66EEA61AEDA6}"/>
              </a:ext>
            </a:extLst>
          </p:cNvPr>
          <p:cNvSpPr txBox="1"/>
          <p:nvPr/>
        </p:nvSpPr>
        <p:spPr>
          <a:xfrm>
            <a:off x="696307" y="6509324"/>
            <a:ext cx="11601450" cy="261610"/>
          </a:xfrm>
          <a:prstGeom prst="rect">
            <a:avLst/>
          </a:prstGeom>
          <a:noFill/>
        </p:spPr>
        <p:txBody>
          <a:bodyPr wrap="square" rtlCol="0">
            <a:spAutoFit/>
          </a:bodyPr>
          <a:lstStyle/>
          <a:p>
            <a:pPr algn="ctr"/>
            <a:r>
              <a:rPr lang="en-US" sz="1050" b="1"/>
              <a:t>Indiana University – Indianapolis | Kelley School of Business | Honors I-Core</a:t>
            </a:r>
          </a:p>
        </p:txBody>
      </p:sp>
    </p:spTree>
    <p:extLst>
      <p:ext uri="{BB962C8B-B14F-4D97-AF65-F5344CB8AC3E}">
        <p14:creationId xmlns:p14="http://schemas.microsoft.com/office/powerpoint/2010/main" val="2731661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Promotional Plan</a:t>
            </a:r>
            <a:br>
              <a:rPr lang="en-US" b="1"/>
            </a:br>
            <a:r>
              <a:rPr lang="en-US" sz="2800" b="1" i="1" u="sng"/>
              <a:t>Months 0 – 6</a:t>
            </a:r>
            <a:r>
              <a:rPr lang="en-US" sz="2800" b="1" i="1"/>
              <a:t> </a:t>
            </a:r>
            <a:r>
              <a:rPr lang="en-US" sz="2800" i="1"/>
              <a:t>(Pre-App Launch)</a:t>
            </a:r>
          </a:p>
        </p:txBody>
      </p:sp>
      <p:pic>
        <p:nvPicPr>
          <p:cNvPr id="4" name="Graphic 3" descr="Advertising with solid fill">
            <a:extLst>
              <a:ext uri="{FF2B5EF4-FFF2-40B4-BE49-F238E27FC236}">
                <a16:creationId xmlns:a16="http://schemas.microsoft.com/office/drawing/2014/main" id="{EC4641BF-1570-7A0A-CE5C-8F2B934F66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97" y="4110662"/>
            <a:ext cx="1828800" cy="1828800"/>
          </a:xfrm>
          <a:prstGeom prst="rect">
            <a:avLst/>
          </a:prstGeom>
        </p:spPr>
      </p:pic>
      <p:pic>
        <p:nvPicPr>
          <p:cNvPr id="6" name="Graphic 5" descr="Presentation with checklist with solid fill">
            <a:extLst>
              <a:ext uri="{FF2B5EF4-FFF2-40B4-BE49-F238E27FC236}">
                <a16:creationId xmlns:a16="http://schemas.microsoft.com/office/drawing/2014/main" id="{A8C810CD-11FB-3506-D16B-2DD4FAFF4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897" y="1896106"/>
            <a:ext cx="1828800" cy="1828800"/>
          </a:xfrm>
          <a:prstGeom prst="rect">
            <a:avLst/>
          </a:prstGeom>
        </p:spPr>
      </p:pic>
      <p:sp>
        <p:nvSpPr>
          <p:cNvPr id="8" name="Rectangle: Rounded Corners 7">
            <a:extLst>
              <a:ext uri="{FF2B5EF4-FFF2-40B4-BE49-F238E27FC236}">
                <a16:creationId xmlns:a16="http://schemas.microsoft.com/office/drawing/2014/main" id="{D6DF1101-CA37-FB48-8EE6-2B981F7E7D04}"/>
              </a:ext>
            </a:extLst>
          </p:cNvPr>
          <p:cNvSpPr/>
          <p:nvPr/>
        </p:nvSpPr>
        <p:spPr>
          <a:xfrm>
            <a:off x="2509554" y="2142116"/>
            <a:ext cx="8350248" cy="1336780"/>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b="1">
                <a:solidFill>
                  <a:schemeClr val="bg1"/>
                </a:solidFill>
              </a:rPr>
              <a:t>Promotional Plan Goal(s)</a:t>
            </a:r>
          </a:p>
          <a:p>
            <a:pPr marL="342900" indent="-342900">
              <a:buFont typeface="Courier New" panose="02070309020205020404" pitchFamily="49" charset="0"/>
              <a:buChar char="o"/>
            </a:pPr>
            <a:r>
              <a:rPr lang="en-US" sz="1600">
                <a:solidFill>
                  <a:schemeClr val="bg1"/>
                </a:solidFill>
              </a:rPr>
              <a:t>Increase brand awareness by 25%</a:t>
            </a:r>
          </a:p>
          <a:p>
            <a:pPr marL="342900" indent="-342900">
              <a:buFont typeface="Courier New" panose="02070309020205020404" pitchFamily="49" charset="0"/>
              <a:buChar char="o"/>
            </a:pPr>
            <a:r>
              <a:rPr lang="en-US" sz="1600">
                <a:solidFill>
                  <a:schemeClr val="bg1"/>
                </a:solidFill>
              </a:rPr>
              <a:t>Acquire 1,390 financial advisors before product launch</a:t>
            </a:r>
          </a:p>
        </p:txBody>
      </p:sp>
      <p:sp>
        <p:nvSpPr>
          <p:cNvPr id="9" name="Rectangle: Rounded Corners 8">
            <a:extLst>
              <a:ext uri="{FF2B5EF4-FFF2-40B4-BE49-F238E27FC236}">
                <a16:creationId xmlns:a16="http://schemas.microsoft.com/office/drawing/2014/main" id="{05472B85-3960-25DA-D8D6-48F01E949D2E}"/>
              </a:ext>
            </a:extLst>
          </p:cNvPr>
          <p:cNvSpPr/>
          <p:nvPr/>
        </p:nvSpPr>
        <p:spPr>
          <a:xfrm>
            <a:off x="2509554" y="4182724"/>
            <a:ext cx="8350249" cy="1756738"/>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i="1">
                <a:solidFill>
                  <a:schemeClr val="bg1"/>
                </a:solidFill>
              </a:rPr>
              <a:t>Promote with social media teasers, webinars, exclusive access, and partnerships.</a:t>
            </a:r>
          </a:p>
          <a:p>
            <a:r>
              <a:rPr lang="en-US" sz="1600" b="1">
                <a:solidFill>
                  <a:schemeClr val="bg1"/>
                </a:solidFill>
              </a:rPr>
              <a:t>Highlighting…</a:t>
            </a:r>
          </a:p>
          <a:p>
            <a:pPr marL="742950" lvl="1" indent="-285750">
              <a:buFont typeface="Courier New" panose="02070309020205020404" pitchFamily="49" charset="0"/>
              <a:buChar char="o"/>
            </a:pPr>
            <a:r>
              <a:rPr lang="en-US" sz="1600">
                <a:solidFill>
                  <a:schemeClr val="bg1"/>
                </a:solidFill>
              </a:rPr>
              <a:t>Ease of use, reliability, security, comprehensive functionality, commitment to feedback</a:t>
            </a:r>
          </a:p>
        </p:txBody>
      </p:sp>
    </p:spTree>
    <p:extLst>
      <p:ext uri="{BB962C8B-B14F-4D97-AF65-F5344CB8AC3E}">
        <p14:creationId xmlns:p14="http://schemas.microsoft.com/office/powerpoint/2010/main" val="2247224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Promotional Plan</a:t>
            </a:r>
            <a:br>
              <a:rPr lang="en-US" b="1"/>
            </a:br>
            <a:r>
              <a:rPr lang="en-US" sz="2800" b="1" i="1" u="sng"/>
              <a:t>Months 7 – 12</a:t>
            </a:r>
            <a:r>
              <a:rPr lang="en-US" sz="2800" b="1"/>
              <a:t> </a:t>
            </a:r>
            <a:r>
              <a:rPr lang="en-US" sz="2800" i="1"/>
              <a:t>(App launched at Month 6)</a:t>
            </a:r>
          </a:p>
        </p:txBody>
      </p:sp>
      <p:pic>
        <p:nvPicPr>
          <p:cNvPr id="4" name="Graphic 3" descr="Advertising with solid fill">
            <a:extLst>
              <a:ext uri="{FF2B5EF4-FFF2-40B4-BE49-F238E27FC236}">
                <a16:creationId xmlns:a16="http://schemas.microsoft.com/office/drawing/2014/main" id="{EC4641BF-1570-7A0A-CE5C-8F2B934F66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97" y="4110662"/>
            <a:ext cx="1828800" cy="1828800"/>
          </a:xfrm>
          <a:prstGeom prst="rect">
            <a:avLst/>
          </a:prstGeom>
        </p:spPr>
      </p:pic>
      <p:pic>
        <p:nvPicPr>
          <p:cNvPr id="6" name="Graphic 5" descr="Presentation with checklist with solid fill">
            <a:extLst>
              <a:ext uri="{FF2B5EF4-FFF2-40B4-BE49-F238E27FC236}">
                <a16:creationId xmlns:a16="http://schemas.microsoft.com/office/drawing/2014/main" id="{A8C810CD-11FB-3506-D16B-2DD4FAFF4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897" y="1896106"/>
            <a:ext cx="1828800" cy="1828800"/>
          </a:xfrm>
          <a:prstGeom prst="rect">
            <a:avLst/>
          </a:prstGeom>
        </p:spPr>
      </p:pic>
      <p:sp>
        <p:nvSpPr>
          <p:cNvPr id="8" name="Rectangle: Rounded Corners 7">
            <a:extLst>
              <a:ext uri="{FF2B5EF4-FFF2-40B4-BE49-F238E27FC236}">
                <a16:creationId xmlns:a16="http://schemas.microsoft.com/office/drawing/2014/main" id="{D6DF1101-CA37-FB48-8EE6-2B981F7E7D04}"/>
              </a:ext>
            </a:extLst>
          </p:cNvPr>
          <p:cNvSpPr/>
          <p:nvPr/>
        </p:nvSpPr>
        <p:spPr>
          <a:xfrm>
            <a:off x="2509554" y="2142116"/>
            <a:ext cx="8350248" cy="1336780"/>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b="1">
                <a:solidFill>
                  <a:schemeClr val="bg1"/>
                </a:solidFill>
              </a:rPr>
              <a:t>Promotional Plan Goal(s)</a:t>
            </a:r>
          </a:p>
          <a:p>
            <a:pPr marL="342900" indent="-342900">
              <a:buFont typeface="Courier New" panose="02070309020205020404" pitchFamily="49" charset="0"/>
              <a:buChar char="o"/>
            </a:pPr>
            <a:r>
              <a:rPr lang="en-US" sz="1600">
                <a:solidFill>
                  <a:schemeClr val="bg1"/>
                </a:solidFill>
              </a:rPr>
              <a:t>Acquire a minimum of 2,780 customers</a:t>
            </a:r>
          </a:p>
          <a:p>
            <a:pPr marL="342900" indent="-342900">
              <a:buFont typeface="Courier New" panose="02070309020205020404" pitchFamily="49" charset="0"/>
              <a:buChar char="o"/>
            </a:pPr>
            <a:r>
              <a:rPr lang="en-US" sz="1600">
                <a:solidFill>
                  <a:schemeClr val="bg1"/>
                </a:solidFill>
              </a:rPr>
              <a:t>Gather 278 positive reviews within the first 6 months.</a:t>
            </a:r>
          </a:p>
        </p:txBody>
      </p:sp>
      <p:sp>
        <p:nvSpPr>
          <p:cNvPr id="9" name="Rectangle: Rounded Corners 8">
            <a:extLst>
              <a:ext uri="{FF2B5EF4-FFF2-40B4-BE49-F238E27FC236}">
                <a16:creationId xmlns:a16="http://schemas.microsoft.com/office/drawing/2014/main" id="{05472B85-3960-25DA-D8D6-48F01E949D2E}"/>
              </a:ext>
            </a:extLst>
          </p:cNvPr>
          <p:cNvSpPr/>
          <p:nvPr/>
        </p:nvSpPr>
        <p:spPr>
          <a:xfrm>
            <a:off x="2509554" y="4146693"/>
            <a:ext cx="8350249" cy="1756738"/>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i="1">
                <a:solidFill>
                  <a:schemeClr val="bg1"/>
                </a:solidFill>
              </a:rPr>
              <a:t>Promote through launch events, user testimonials, social media blitz, and market research.</a:t>
            </a:r>
          </a:p>
          <a:p>
            <a:r>
              <a:rPr lang="en-US" sz="1600">
                <a:solidFill>
                  <a:schemeClr val="bg1"/>
                </a:solidFill>
              </a:rPr>
              <a:t>Building…</a:t>
            </a:r>
          </a:p>
          <a:p>
            <a:pPr marL="742950" lvl="1" indent="-285750">
              <a:buFont typeface="Courier New" panose="02070309020205020404" pitchFamily="49" charset="0"/>
              <a:buChar char="o"/>
            </a:pPr>
            <a:r>
              <a:rPr lang="en-US" sz="1600">
                <a:solidFill>
                  <a:schemeClr val="bg1"/>
                </a:solidFill>
              </a:rPr>
              <a:t>Credibility, trust, and positive reviews. </a:t>
            </a:r>
          </a:p>
          <a:p>
            <a:pPr marL="1200150" lvl="2" indent="-285750">
              <a:buFont typeface="Courier New" panose="02070309020205020404" pitchFamily="49" charset="0"/>
              <a:buChar char="o"/>
            </a:pPr>
            <a:r>
              <a:rPr lang="en-US" sz="1600" i="1">
                <a:solidFill>
                  <a:schemeClr val="bg1"/>
                </a:solidFill>
              </a:rPr>
              <a:t>(</a:t>
            </a:r>
            <a:r>
              <a:rPr lang="en-US" sz="1200" i="1">
                <a:solidFill>
                  <a:schemeClr val="bg1"/>
                </a:solidFill>
              </a:rPr>
              <a:t>Understanding target market needs through feedback)</a:t>
            </a:r>
            <a:endParaRPr lang="en-US" sz="1600" i="1">
              <a:solidFill>
                <a:schemeClr val="bg1"/>
              </a:solidFill>
            </a:endParaRPr>
          </a:p>
        </p:txBody>
      </p:sp>
    </p:spTree>
    <p:extLst>
      <p:ext uri="{BB962C8B-B14F-4D97-AF65-F5344CB8AC3E}">
        <p14:creationId xmlns:p14="http://schemas.microsoft.com/office/powerpoint/2010/main" val="3188657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Promotional Plan</a:t>
            </a:r>
            <a:br>
              <a:rPr lang="en-US" b="1"/>
            </a:br>
            <a:r>
              <a:rPr lang="en-US" sz="2800" b="1" i="1" u="sng"/>
              <a:t>Months 13 – 24</a:t>
            </a:r>
            <a:r>
              <a:rPr lang="en-US" sz="2800" b="1" i="1"/>
              <a:t> </a:t>
            </a:r>
            <a:r>
              <a:rPr lang="en-US" sz="2800" i="1"/>
              <a:t>(Building Community)</a:t>
            </a:r>
          </a:p>
        </p:txBody>
      </p:sp>
      <p:pic>
        <p:nvPicPr>
          <p:cNvPr id="4" name="Graphic 3" descr="Advertising with solid fill">
            <a:extLst>
              <a:ext uri="{FF2B5EF4-FFF2-40B4-BE49-F238E27FC236}">
                <a16:creationId xmlns:a16="http://schemas.microsoft.com/office/drawing/2014/main" id="{EC4641BF-1570-7A0A-CE5C-8F2B934F66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97" y="4110662"/>
            <a:ext cx="1828800" cy="1828800"/>
          </a:xfrm>
          <a:prstGeom prst="rect">
            <a:avLst/>
          </a:prstGeom>
        </p:spPr>
      </p:pic>
      <p:pic>
        <p:nvPicPr>
          <p:cNvPr id="6" name="Graphic 5" descr="Presentation with checklist with solid fill">
            <a:extLst>
              <a:ext uri="{FF2B5EF4-FFF2-40B4-BE49-F238E27FC236}">
                <a16:creationId xmlns:a16="http://schemas.microsoft.com/office/drawing/2014/main" id="{A8C810CD-11FB-3506-D16B-2DD4FAFF4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897" y="1896106"/>
            <a:ext cx="1828800" cy="1828800"/>
          </a:xfrm>
          <a:prstGeom prst="rect">
            <a:avLst/>
          </a:prstGeom>
        </p:spPr>
      </p:pic>
      <p:sp>
        <p:nvSpPr>
          <p:cNvPr id="8" name="Rectangle: Rounded Corners 7">
            <a:extLst>
              <a:ext uri="{FF2B5EF4-FFF2-40B4-BE49-F238E27FC236}">
                <a16:creationId xmlns:a16="http://schemas.microsoft.com/office/drawing/2014/main" id="{D6DF1101-CA37-FB48-8EE6-2B981F7E7D04}"/>
              </a:ext>
            </a:extLst>
          </p:cNvPr>
          <p:cNvSpPr/>
          <p:nvPr/>
        </p:nvSpPr>
        <p:spPr>
          <a:xfrm>
            <a:off x="2509554" y="2142116"/>
            <a:ext cx="8350248" cy="1336780"/>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b="1">
                <a:solidFill>
                  <a:schemeClr val="bg1"/>
                </a:solidFill>
              </a:rPr>
              <a:t>Promotional Plan Goal(s)</a:t>
            </a:r>
          </a:p>
          <a:p>
            <a:pPr marL="342900" indent="-342900">
              <a:buFont typeface="Courier New" panose="02070309020205020404" pitchFamily="49" charset="0"/>
              <a:buChar char="o"/>
            </a:pPr>
            <a:r>
              <a:rPr lang="en-US" sz="1600">
                <a:solidFill>
                  <a:schemeClr val="bg1"/>
                </a:solidFill>
              </a:rPr>
              <a:t>Acquire a minimum of 4,170 users </a:t>
            </a:r>
          </a:p>
          <a:p>
            <a:pPr marL="342900" indent="-342900">
              <a:buFont typeface="Courier New" panose="02070309020205020404" pitchFamily="49" charset="0"/>
              <a:buChar char="o"/>
            </a:pPr>
            <a:r>
              <a:rPr lang="en-US" sz="1600">
                <a:solidFill>
                  <a:schemeClr val="bg1"/>
                </a:solidFill>
              </a:rPr>
              <a:t>Have at least 25% of users come from referrals.</a:t>
            </a:r>
          </a:p>
        </p:txBody>
      </p:sp>
      <p:sp>
        <p:nvSpPr>
          <p:cNvPr id="9" name="Rectangle: Rounded Corners 8">
            <a:extLst>
              <a:ext uri="{FF2B5EF4-FFF2-40B4-BE49-F238E27FC236}">
                <a16:creationId xmlns:a16="http://schemas.microsoft.com/office/drawing/2014/main" id="{05472B85-3960-25DA-D8D6-48F01E949D2E}"/>
              </a:ext>
            </a:extLst>
          </p:cNvPr>
          <p:cNvSpPr/>
          <p:nvPr/>
        </p:nvSpPr>
        <p:spPr>
          <a:xfrm>
            <a:off x="2509554" y="4146693"/>
            <a:ext cx="8350249" cy="1756738"/>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i="1">
                <a:solidFill>
                  <a:schemeClr val="bg1"/>
                </a:solidFill>
              </a:rPr>
              <a:t>Promote through referral programs, feature updates, user surveys, and content marketing.</a:t>
            </a:r>
          </a:p>
          <a:p>
            <a:r>
              <a:rPr lang="en-US" sz="1600">
                <a:solidFill>
                  <a:schemeClr val="bg1"/>
                </a:solidFill>
              </a:rPr>
              <a:t>Focusing on…</a:t>
            </a:r>
          </a:p>
          <a:p>
            <a:pPr marL="742950" lvl="1" indent="-285750">
              <a:buFont typeface="Courier New" panose="02070309020205020404" pitchFamily="49" charset="0"/>
              <a:buChar char="o"/>
            </a:pPr>
            <a:r>
              <a:rPr lang="en-US" sz="1600">
                <a:solidFill>
                  <a:schemeClr val="bg1"/>
                </a:solidFill>
              </a:rPr>
              <a:t>Foster community, showcase high-tech capabilities, increase customer loyalty, and market awareness. </a:t>
            </a:r>
          </a:p>
          <a:p>
            <a:pPr marL="1200150" lvl="2" indent="-285750">
              <a:buFont typeface="Courier New" panose="02070309020205020404" pitchFamily="49" charset="0"/>
              <a:buChar char="o"/>
            </a:pPr>
            <a:r>
              <a:rPr lang="en-US" sz="1400" i="1">
                <a:solidFill>
                  <a:schemeClr val="bg1"/>
                </a:solidFill>
              </a:rPr>
              <a:t>Understand user experiences for continuous improvement.</a:t>
            </a:r>
          </a:p>
          <a:p>
            <a:pPr marL="742950" lvl="1" indent="-285750">
              <a:buFont typeface="Courier New" panose="02070309020205020404" pitchFamily="49" charset="0"/>
              <a:buChar char="o"/>
            </a:pPr>
            <a:endParaRPr lang="en-US" sz="1600">
              <a:solidFill>
                <a:schemeClr val="bg1"/>
              </a:solidFill>
            </a:endParaRPr>
          </a:p>
        </p:txBody>
      </p:sp>
    </p:spTree>
    <p:extLst>
      <p:ext uri="{BB962C8B-B14F-4D97-AF65-F5344CB8AC3E}">
        <p14:creationId xmlns:p14="http://schemas.microsoft.com/office/powerpoint/2010/main" val="4185519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Promotional Plan</a:t>
            </a:r>
            <a:br>
              <a:rPr lang="en-US" b="1"/>
            </a:br>
            <a:r>
              <a:rPr lang="en-US" sz="2800" b="1" i="1" u="sng"/>
              <a:t>Months 25 – 36</a:t>
            </a:r>
            <a:r>
              <a:rPr lang="en-US" sz="2800" i="1"/>
              <a:t> (Market Expansion)</a:t>
            </a:r>
          </a:p>
        </p:txBody>
      </p:sp>
      <p:pic>
        <p:nvPicPr>
          <p:cNvPr id="4" name="Graphic 3" descr="Advertising with solid fill">
            <a:extLst>
              <a:ext uri="{FF2B5EF4-FFF2-40B4-BE49-F238E27FC236}">
                <a16:creationId xmlns:a16="http://schemas.microsoft.com/office/drawing/2014/main" id="{EC4641BF-1570-7A0A-CE5C-8F2B934F66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97" y="4110662"/>
            <a:ext cx="1828800" cy="1828800"/>
          </a:xfrm>
          <a:prstGeom prst="rect">
            <a:avLst/>
          </a:prstGeom>
        </p:spPr>
      </p:pic>
      <p:pic>
        <p:nvPicPr>
          <p:cNvPr id="6" name="Graphic 5" descr="Presentation with checklist with solid fill">
            <a:extLst>
              <a:ext uri="{FF2B5EF4-FFF2-40B4-BE49-F238E27FC236}">
                <a16:creationId xmlns:a16="http://schemas.microsoft.com/office/drawing/2014/main" id="{A8C810CD-11FB-3506-D16B-2DD4FAFF4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897" y="1896106"/>
            <a:ext cx="1828800" cy="1828800"/>
          </a:xfrm>
          <a:prstGeom prst="rect">
            <a:avLst/>
          </a:prstGeom>
        </p:spPr>
      </p:pic>
      <p:sp>
        <p:nvSpPr>
          <p:cNvPr id="8" name="Rectangle: Rounded Corners 7">
            <a:extLst>
              <a:ext uri="{FF2B5EF4-FFF2-40B4-BE49-F238E27FC236}">
                <a16:creationId xmlns:a16="http://schemas.microsoft.com/office/drawing/2014/main" id="{D6DF1101-CA37-FB48-8EE6-2B981F7E7D04}"/>
              </a:ext>
            </a:extLst>
          </p:cNvPr>
          <p:cNvSpPr/>
          <p:nvPr/>
        </p:nvSpPr>
        <p:spPr>
          <a:xfrm>
            <a:off x="2509554" y="2142116"/>
            <a:ext cx="8350248" cy="1336780"/>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b="1">
                <a:solidFill>
                  <a:schemeClr val="bg1"/>
                </a:solidFill>
              </a:rPr>
              <a:t>Promotional Plan Goal(s)</a:t>
            </a:r>
          </a:p>
          <a:p>
            <a:pPr marL="342900" indent="-342900">
              <a:buFont typeface="Courier New" panose="02070309020205020404" pitchFamily="49" charset="0"/>
              <a:buChar char="o"/>
            </a:pPr>
            <a:r>
              <a:rPr lang="en-US" sz="1600">
                <a:solidFill>
                  <a:schemeClr val="bg1"/>
                </a:solidFill>
              </a:rPr>
              <a:t>Hold at least 3.875% of market share</a:t>
            </a:r>
          </a:p>
          <a:p>
            <a:pPr marL="342900" indent="-342900">
              <a:buFont typeface="Courier New" panose="02070309020205020404" pitchFamily="49" charset="0"/>
              <a:buChar char="o"/>
            </a:pPr>
            <a:r>
              <a:rPr lang="en-US" sz="1600">
                <a:solidFill>
                  <a:schemeClr val="bg1"/>
                </a:solidFill>
              </a:rPr>
              <a:t>Begin expansion into international markets </a:t>
            </a:r>
          </a:p>
          <a:p>
            <a:pPr marL="800100" lvl="1" indent="-342900">
              <a:buFont typeface="Courier New" panose="02070309020205020404" pitchFamily="49" charset="0"/>
              <a:buChar char="o"/>
            </a:pPr>
            <a:r>
              <a:rPr lang="en-US" sz="1400" i="1">
                <a:solidFill>
                  <a:schemeClr val="bg1"/>
                </a:solidFill>
              </a:rPr>
              <a:t>(select test locations in Mexico and Canada)</a:t>
            </a:r>
          </a:p>
          <a:p>
            <a:pPr marL="342900" indent="-342900">
              <a:buFont typeface="Courier New" panose="02070309020205020404" pitchFamily="49" charset="0"/>
              <a:buChar char="o"/>
            </a:pPr>
            <a:r>
              <a:rPr lang="en-US" sz="1600">
                <a:solidFill>
                  <a:schemeClr val="bg1"/>
                </a:solidFill>
              </a:rPr>
              <a:t>Establish thought leadership.</a:t>
            </a:r>
          </a:p>
        </p:txBody>
      </p:sp>
      <p:sp>
        <p:nvSpPr>
          <p:cNvPr id="9" name="Rectangle: Rounded Corners 8">
            <a:extLst>
              <a:ext uri="{FF2B5EF4-FFF2-40B4-BE49-F238E27FC236}">
                <a16:creationId xmlns:a16="http://schemas.microsoft.com/office/drawing/2014/main" id="{05472B85-3960-25DA-D8D6-48F01E949D2E}"/>
              </a:ext>
            </a:extLst>
          </p:cNvPr>
          <p:cNvSpPr/>
          <p:nvPr/>
        </p:nvSpPr>
        <p:spPr>
          <a:xfrm>
            <a:off x="2509554" y="4146693"/>
            <a:ext cx="8350249" cy="1756738"/>
          </a:xfrm>
          <a:prstGeom prst="roundRect">
            <a:avLst/>
          </a:prstGeom>
          <a:scene3d>
            <a:camera prst="orthographicFront"/>
            <a:lightRig rig="threePt" dir="t"/>
          </a:scene3d>
          <a:sp3d>
            <a:bevelT w="152400" h="50800" prst="softRound"/>
          </a:sp3d>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sz="1600" i="1">
                <a:solidFill>
                  <a:schemeClr val="bg1"/>
                </a:solidFill>
              </a:rPr>
              <a:t>Promote through thought leadership, advanced training, market expansion, sales force expansion, and onboarding new hires.</a:t>
            </a:r>
          </a:p>
          <a:p>
            <a:r>
              <a:rPr lang="en-US" sz="1600">
                <a:solidFill>
                  <a:schemeClr val="bg1"/>
                </a:solidFill>
              </a:rPr>
              <a:t>Focusing on…</a:t>
            </a:r>
          </a:p>
          <a:p>
            <a:pPr marL="742950" lvl="1" indent="-285750">
              <a:buFont typeface="Courier New" panose="02070309020205020404" pitchFamily="49" charset="0"/>
              <a:buChar char="o"/>
            </a:pPr>
            <a:r>
              <a:rPr lang="en-US" sz="1600">
                <a:solidFill>
                  <a:schemeClr val="bg1"/>
                </a:solidFill>
              </a:rPr>
              <a:t>brand authority, encouraging user proficiency, increase the target market size, improve customer relations, and maintain a positive user experience during expansion.</a:t>
            </a:r>
          </a:p>
        </p:txBody>
      </p:sp>
    </p:spTree>
    <p:extLst>
      <p:ext uri="{BB962C8B-B14F-4D97-AF65-F5344CB8AC3E}">
        <p14:creationId xmlns:p14="http://schemas.microsoft.com/office/powerpoint/2010/main" val="507501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Communication Media</a:t>
            </a:r>
          </a:p>
        </p:txBody>
      </p:sp>
      <p:sp>
        <p:nvSpPr>
          <p:cNvPr id="18" name="TextBox 17">
            <a:extLst>
              <a:ext uri="{FF2B5EF4-FFF2-40B4-BE49-F238E27FC236}">
                <a16:creationId xmlns:a16="http://schemas.microsoft.com/office/drawing/2014/main" id="{D03E9090-A867-1184-8A05-B069ED4A44C4}"/>
              </a:ext>
            </a:extLst>
          </p:cNvPr>
          <p:cNvSpPr txBox="1"/>
          <p:nvPr/>
        </p:nvSpPr>
        <p:spPr>
          <a:xfrm>
            <a:off x="3048640" y="3246255"/>
            <a:ext cx="6097280" cy="369332"/>
          </a:xfrm>
          <a:prstGeom prst="rect">
            <a:avLst/>
          </a:prstGeom>
          <a:noFill/>
        </p:spPr>
        <p:txBody>
          <a:bodyPr wrap="square">
            <a:spAutoFit/>
          </a:bodyPr>
          <a:lstStyle/>
          <a:p>
            <a:endParaRPr lang="en-US"/>
          </a:p>
        </p:txBody>
      </p:sp>
      <p:sp>
        <p:nvSpPr>
          <p:cNvPr id="20" name="TextBox 19">
            <a:extLst>
              <a:ext uri="{FF2B5EF4-FFF2-40B4-BE49-F238E27FC236}">
                <a16:creationId xmlns:a16="http://schemas.microsoft.com/office/drawing/2014/main" id="{C366356F-7140-4D20-BAB9-E20FA96BEC6A}"/>
              </a:ext>
            </a:extLst>
          </p:cNvPr>
          <p:cNvSpPr txBox="1"/>
          <p:nvPr/>
        </p:nvSpPr>
        <p:spPr>
          <a:xfrm>
            <a:off x="3048640" y="3246255"/>
            <a:ext cx="6097280" cy="369332"/>
          </a:xfrm>
          <a:prstGeom prst="rect">
            <a:avLst/>
          </a:prstGeom>
          <a:noFill/>
        </p:spPr>
        <p:txBody>
          <a:bodyPr wrap="square">
            <a:spAutoFit/>
          </a:bodyPr>
          <a:lstStyle/>
          <a:p>
            <a:endParaRPr lang="en-US"/>
          </a:p>
        </p:txBody>
      </p:sp>
      <p:pic>
        <p:nvPicPr>
          <p:cNvPr id="4" name="Picture 3" descr="A black and blue logo&#10;&#10;Description automatically generated">
            <a:extLst>
              <a:ext uri="{FF2B5EF4-FFF2-40B4-BE49-F238E27FC236}">
                <a16:creationId xmlns:a16="http://schemas.microsoft.com/office/drawing/2014/main" id="{50783DEB-03BD-3F15-6808-585D938F2A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6717" y="2559050"/>
            <a:ext cx="3251200" cy="1828800"/>
          </a:xfrm>
          <a:prstGeom prst="round2DiagRect">
            <a:avLst>
              <a:gd name="adj1" fmla="val 16667"/>
              <a:gd name="adj2" fmla="val 0"/>
            </a:avLst>
          </a:prstGeom>
          <a:solidFill>
            <a:schemeClr val="bg1">
              <a:lumMod val="20000"/>
              <a:lumOff val="80000"/>
            </a:schemeClr>
          </a:solidFill>
          <a:ln w="88900" cap="sq">
            <a:solidFill>
              <a:srgbClr val="FFFFFF"/>
            </a:solidFill>
            <a:miter lim="800000"/>
          </a:ln>
          <a:effectLst>
            <a:outerShdw blurRad="254000" algn="tl" rotWithShape="0">
              <a:srgbClr val="000000">
                <a:alpha val="43000"/>
              </a:srgbClr>
            </a:outerShdw>
          </a:effectLst>
        </p:spPr>
      </p:pic>
      <p:pic>
        <p:nvPicPr>
          <p:cNvPr id="6" name="Picture 5" descr="A logo of a camera&#10;&#10;Description automatically generated">
            <a:extLst>
              <a:ext uri="{FF2B5EF4-FFF2-40B4-BE49-F238E27FC236}">
                <a16:creationId xmlns:a16="http://schemas.microsoft.com/office/drawing/2014/main" id="{B12DAFD9-2EF7-E91D-3E1A-7A1DB21CF57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53773" y="2514600"/>
            <a:ext cx="2743200" cy="1828800"/>
          </a:xfrm>
          <a:prstGeom prst="round2DiagRect">
            <a:avLst>
              <a:gd name="adj1" fmla="val 16667"/>
              <a:gd name="adj2" fmla="val 0"/>
            </a:avLst>
          </a:prstGeom>
          <a:solidFill>
            <a:schemeClr val="bg1">
              <a:lumMod val="20000"/>
              <a:lumOff val="80000"/>
            </a:schemeClr>
          </a:solidFill>
          <a:ln w="88900" cap="sq">
            <a:solidFill>
              <a:srgbClr val="FFFFFF"/>
            </a:solidFill>
            <a:miter lim="800000"/>
          </a:ln>
          <a:effectLst>
            <a:outerShdw blurRad="254000" algn="tl" rotWithShape="0">
              <a:srgbClr val="000000">
                <a:alpha val="43000"/>
              </a:srgbClr>
            </a:outerShdw>
          </a:effectLst>
        </p:spPr>
      </p:pic>
      <p:pic>
        <p:nvPicPr>
          <p:cNvPr id="8" name="Picture 7" descr="A blue circle with a white letter f in it&#10;&#10;Description automatically generated">
            <a:extLst>
              <a:ext uri="{FF2B5EF4-FFF2-40B4-BE49-F238E27FC236}">
                <a16:creationId xmlns:a16="http://schemas.microsoft.com/office/drawing/2014/main" id="{36F3FC65-8CE6-F858-D0EC-FDC0EF70D75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029200" y="2514600"/>
            <a:ext cx="1828800" cy="1828800"/>
          </a:xfrm>
          <a:prstGeom prst="round2DiagRect">
            <a:avLst>
              <a:gd name="adj1" fmla="val 16667"/>
              <a:gd name="adj2" fmla="val 0"/>
            </a:avLst>
          </a:prstGeom>
          <a:solidFill>
            <a:schemeClr val="bg1">
              <a:lumMod val="20000"/>
              <a:lumOff val="80000"/>
            </a:schemeClr>
          </a:solidFill>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8C0287E7-0E13-B6E7-CE62-1FEA424CE645}"/>
              </a:ext>
            </a:extLst>
          </p:cNvPr>
          <p:cNvSpPr txBox="1"/>
          <p:nvPr/>
        </p:nvSpPr>
        <p:spPr>
          <a:xfrm>
            <a:off x="8414085" y="4890388"/>
            <a:ext cx="2822575" cy="646331"/>
          </a:xfrm>
          <a:prstGeom prst="rect">
            <a:avLst/>
          </a:prstGeom>
          <a:noFill/>
        </p:spPr>
        <p:txBody>
          <a:bodyPr wrap="square" rtlCol="0">
            <a:spAutoFit/>
          </a:bodyPr>
          <a:lstStyle/>
          <a:p>
            <a:pPr algn="ctr"/>
            <a:r>
              <a:rPr lang="en-US" b="1"/>
              <a:t>Enhancing Brand Visibility</a:t>
            </a:r>
          </a:p>
        </p:txBody>
      </p:sp>
      <p:sp>
        <p:nvSpPr>
          <p:cNvPr id="10" name="TextBox 9">
            <a:extLst>
              <a:ext uri="{FF2B5EF4-FFF2-40B4-BE49-F238E27FC236}">
                <a16:creationId xmlns:a16="http://schemas.microsoft.com/office/drawing/2014/main" id="{F6158546-19CC-52AD-B285-2CFF26FEFB0A}"/>
              </a:ext>
            </a:extLst>
          </p:cNvPr>
          <p:cNvSpPr txBox="1"/>
          <p:nvPr/>
        </p:nvSpPr>
        <p:spPr>
          <a:xfrm>
            <a:off x="4532312" y="4890388"/>
            <a:ext cx="2822575" cy="646331"/>
          </a:xfrm>
          <a:prstGeom prst="rect">
            <a:avLst/>
          </a:prstGeom>
          <a:noFill/>
        </p:spPr>
        <p:txBody>
          <a:bodyPr wrap="square" rtlCol="0">
            <a:spAutoFit/>
          </a:bodyPr>
          <a:lstStyle/>
          <a:p>
            <a:pPr algn="ctr"/>
            <a:r>
              <a:rPr lang="en-US" b="1"/>
              <a:t>Creating Buzz and Excitement</a:t>
            </a:r>
          </a:p>
        </p:txBody>
      </p:sp>
      <p:sp>
        <p:nvSpPr>
          <p:cNvPr id="11" name="TextBox 10">
            <a:extLst>
              <a:ext uri="{FF2B5EF4-FFF2-40B4-BE49-F238E27FC236}">
                <a16:creationId xmlns:a16="http://schemas.microsoft.com/office/drawing/2014/main" id="{38AA3199-6143-6B39-BB3B-CF919D788E83}"/>
              </a:ext>
            </a:extLst>
          </p:cNvPr>
          <p:cNvSpPr txBox="1"/>
          <p:nvPr/>
        </p:nvSpPr>
        <p:spPr>
          <a:xfrm>
            <a:off x="741029" y="4796339"/>
            <a:ext cx="2822575" cy="923330"/>
          </a:xfrm>
          <a:prstGeom prst="rect">
            <a:avLst/>
          </a:prstGeom>
          <a:noFill/>
        </p:spPr>
        <p:txBody>
          <a:bodyPr wrap="square" rtlCol="0">
            <a:spAutoFit/>
          </a:bodyPr>
          <a:lstStyle/>
          <a:p>
            <a:pPr algn="ctr"/>
            <a:r>
              <a:rPr lang="en-US" b="1"/>
              <a:t>Emphasizing Efficiency and Advanced Tools</a:t>
            </a:r>
          </a:p>
        </p:txBody>
      </p:sp>
    </p:spTree>
    <p:extLst>
      <p:ext uri="{BB962C8B-B14F-4D97-AF65-F5344CB8AC3E}">
        <p14:creationId xmlns:p14="http://schemas.microsoft.com/office/powerpoint/2010/main" val="1668218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Finances Part 1: Financial Requirements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0422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a:xfrm>
            <a:off x="4423454" y="605504"/>
            <a:ext cx="4229100" cy="1145224"/>
          </a:xfrm>
        </p:spPr>
        <p:txBody>
          <a:bodyPr/>
          <a:lstStyle/>
          <a:p>
            <a:r>
              <a:rPr lang="en-US" b="1"/>
              <a:t>Funding Sources </a:t>
            </a:r>
          </a:p>
        </p:txBody>
      </p:sp>
      <p:sp>
        <p:nvSpPr>
          <p:cNvPr id="7" name="Rectangle 6">
            <a:extLst>
              <a:ext uri="{FF2B5EF4-FFF2-40B4-BE49-F238E27FC236}">
                <a16:creationId xmlns:a16="http://schemas.microsoft.com/office/drawing/2014/main" id="{BCB88399-8B24-55DA-B59E-EB0C88DB81F2}"/>
              </a:ext>
            </a:extLst>
          </p:cNvPr>
          <p:cNvSpPr/>
          <p:nvPr/>
        </p:nvSpPr>
        <p:spPr>
          <a:xfrm>
            <a:off x="4441144" y="1938619"/>
            <a:ext cx="4211410" cy="769441"/>
          </a:xfrm>
          <a:prstGeom prst="rect">
            <a:avLst/>
          </a:prstGeom>
          <a:noFill/>
        </p:spPr>
        <p:txBody>
          <a:bodyPr wrap="none" lIns="91440" tIns="45720" rIns="91440" bIns="45720">
            <a:spAutoFit/>
          </a:bodyPr>
          <a:lstStyle/>
          <a:p>
            <a:pPr algn="ctr"/>
            <a:r>
              <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$24.78 million</a:t>
            </a:r>
          </a:p>
        </p:txBody>
      </p:sp>
      <p:sp>
        <p:nvSpPr>
          <p:cNvPr id="8" name="Flowchart: Alternate Process 7">
            <a:extLst>
              <a:ext uri="{FF2B5EF4-FFF2-40B4-BE49-F238E27FC236}">
                <a16:creationId xmlns:a16="http://schemas.microsoft.com/office/drawing/2014/main" id="{35732EF7-9181-4EF3-D9D4-A104A4AF2DED}"/>
              </a:ext>
            </a:extLst>
          </p:cNvPr>
          <p:cNvSpPr/>
          <p:nvPr/>
        </p:nvSpPr>
        <p:spPr>
          <a:xfrm>
            <a:off x="4324350" y="3313529"/>
            <a:ext cx="4445000" cy="268605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nSpc>
                <a:spcPct val="150000"/>
              </a:lnSpc>
            </a:pPr>
            <a:r>
              <a:rPr lang="en-US" b="1">
                <a:solidFill>
                  <a:schemeClr val="bg1"/>
                </a:solidFill>
              </a:rPr>
              <a:t>How Can This Be Funded?</a:t>
            </a:r>
          </a:p>
          <a:p>
            <a:pPr marL="800100" lvl="1" indent="-342900">
              <a:lnSpc>
                <a:spcPct val="150000"/>
              </a:lnSpc>
              <a:buAutoNum type="arabicParenR"/>
            </a:pPr>
            <a:r>
              <a:rPr lang="en-US">
                <a:solidFill>
                  <a:schemeClr val="bg1"/>
                </a:solidFill>
              </a:rPr>
              <a:t>Crowdfunding activities</a:t>
            </a:r>
          </a:p>
          <a:p>
            <a:pPr marL="800100" lvl="1" indent="-342900">
              <a:lnSpc>
                <a:spcPct val="150000"/>
              </a:lnSpc>
              <a:buAutoNum type="arabicParenR"/>
            </a:pPr>
            <a:r>
              <a:rPr lang="en-US">
                <a:solidFill>
                  <a:schemeClr val="bg1"/>
                </a:solidFill>
              </a:rPr>
              <a:t>Personal Investment</a:t>
            </a:r>
          </a:p>
          <a:p>
            <a:pPr marL="800100" lvl="1" indent="-342900">
              <a:lnSpc>
                <a:spcPct val="150000"/>
              </a:lnSpc>
              <a:buAutoNum type="arabicParenR"/>
            </a:pPr>
            <a:r>
              <a:rPr lang="en-US">
                <a:solidFill>
                  <a:schemeClr val="bg1"/>
                </a:solidFill>
              </a:rPr>
              <a:t>Private Equity </a:t>
            </a:r>
          </a:p>
          <a:p>
            <a:pPr marL="800100" lvl="1" indent="-342900">
              <a:lnSpc>
                <a:spcPct val="150000"/>
              </a:lnSpc>
              <a:buAutoNum type="arabicParenR"/>
            </a:pPr>
            <a:r>
              <a:rPr lang="en-US">
                <a:solidFill>
                  <a:schemeClr val="bg1"/>
                </a:solidFill>
              </a:rPr>
              <a:t>Commercial Loan</a:t>
            </a:r>
          </a:p>
        </p:txBody>
      </p:sp>
      <p:sp>
        <p:nvSpPr>
          <p:cNvPr id="9" name="Rectangle 8">
            <a:extLst>
              <a:ext uri="{FF2B5EF4-FFF2-40B4-BE49-F238E27FC236}">
                <a16:creationId xmlns:a16="http://schemas.microsoft.com/office/drawing/2014/main" id="{578ED38C-D627-D6B7-5794-BD076E358889}"/>
              </a:ext>
            </a:extLst>
          </p:cNvPr>
          <p:cNvSpPr/>
          <p:nvPr/>
        </p:nvSpPr>
        <p:spPr>
          <a:xfrm>
            <a:off x="3733448" y="2708060"/>
            <a:ext cx="5626803" cy="523220"/>
          </a:xfrm>
          <a:prstGeom prst="rect">
            <a:avLst/>
          </a:prstGeom>
          <a:noFill/>
        </p:spPr>
        <p:txBody>
          <a:bodyPr wrap="square" lIns="91440" tIns="45720" rIns="91440" bIns="45720">
            <a:spAutoFit/>
          </a:bodyPr>
          <a:lstStyle/>
          <a:p>
            <a:pPr algn="ctr"/>
            <a:r>
              <a:rPr lang="en-US" sz="28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$3.49 million + 21.29 million</a:t>
            </a:r>
          </a:p>
        </p:txBody>
      </p:sp>
    </p:spTree>
    <p:extLst>
      <p:ext uri="{BB962C8B-B14F-4D97-AF65-F5344CB8AC3E}">
        <p14:creationId xmlns:p14="http://schemas.microsoft.com/office/powerpoint/2010/main" val="2377060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4" end="4"/>
                                            </p:txEl>
                                          </p:spTgt>
                                        </p:tgtEl>
                                        <p:attrNameLst>
                                          <p:attrName>style.visibility</p:attrName>
                                        </p:attrNameLst>
                                      </p:cBhvr>
                                      <p:to>
                                        <p:strVal val="visible"/>
                                      </p:to>
                                    </p:set>
                                    <p:animEffect transition="in" filter="fade">
                                      <p:cBhvr>
                                        <p:cTn id="4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Finances Part 2: The </a:t>
            </a:r>
            <a:r>
              <a:rPr lang="en-US" b="1" err="1"/>
              <a:t>FinTime</a:t>
            </a:r>
            <a:r>
              <a:rPr lang="en-US" b="1"/>
              <a:t> Budget</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2998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p:txBody>
          <a:bodyPr/>
          <a:lstStyle/>
          <a:p>
            <a:pPr algn="ctr"/>
            <a:r>
              <a:rPr lang="en-US"/>
              <a:t>Required Net Working Capital Investment</a:t>
            </a:r>
          </a:p>
        </p:txBody>
      </p:sp>
      <p:graphicFrame>
        <p:nvGraphicFramePr>
          <p:cNvPr id="3" name="Table 2">
            <a:extLst>
              <a:ext uri="{FF2B5EF4-FFF2-40B4-BE49-F238E27FC236}">
                <a16:creationId xmlns:a16="http://schemas.microsoft.com/office/drawing/2014/main" id="{4E957D8B-E7A1-47F0-C432-0CCD9398D8FC}"/>
              </a:ext>
            </a:extLst>
          </p:cNvPr>
          <p:cNvGraphicFramePr>
            <a:graphicFrameLocks noGrp="1"/>
          </p:cNvGraphicFramePr>
          <p:nvPr>
            <p:extLst>
              <p:ext uri="{D42A27DB-BD31-4B8C-83A1-F6EECF244321}">
                <p14:modId xmlns:p14="http://schemas.microsoft.com/office/powerpoint/2010/main" val="2678858160"/>
              </p:ext>
            </p:extLst>
          </p:nvPr>
        </p:nvGraphicFramePr>
        <p:xfrm>
          <a:off x="1638300" y="1687006"/>
          <a:ext cx="8172449" cy="4224844"/>
        </p:xfrm>
        <a:graphic>
          <a:graphicData uri="http://schemas.openxmlformats.org/drawingml/2006/table">
            <a:tbl>
              <a:tblPr>
                <a:tableStyleId>{775DCB02-9BB8-47FD-8907-85C794F793BA}</a:tableStyleId>
              </a:tblPr>
              <a:tblGrid>
                <a:gridCol w="1852757">
                  <a:extLst>
                    <a:ext uri="{9D8B030D-6E8A-4147-A177-3AD203B41FA5}">
                      <a16:colId xmlns:a16="http://schemas.microsoft.com/office/drawing/2014/main" val="2648493346"/>
                    </a:ext>
                  </a:extLst>
                </a:gridCol>
                <a:gridCol w="1104041">
                  <a:extLst>
                    <a:ext uri="{9D8B030D-6E8A-4147-A177-3AD203B41FA5}">
                      <a16:colId xmlns:a16="http://schemas.microsoft.com/office/drawing/2014/main" val="180343275"/>
                    </a:ext>
                  </a:extLst>
                </a:gridCol>
                <a:gridCol w="1002523">
                  <a:extLst>
                    <a:ext uri="{9D8B030D-6E8A-4147-A177-3AD203B41FA5}">
                      <a16:colId xmlns:a16="http://schemas.microsoft.com/office/drawing/2014/main" val="333822193"/>
                    </a:ext>
                  </a:extLst>
                </a:gridCol>
                <a:gridCol w="1104041">
                  <a:extLst>
                    <a:ext uri="{9D8B030D-6E8A-4147-A177-3AD203B41FA5}">
                      <a16:colId xmlns:a16="http://schemas.microsoft.com/office/drawing/2014/main" val="1565410955"/>
                    </a:ext>
                  </a:extLst>
                </a:gridCol>
                <a:gridCol w="1104041">
                  <a:extLst>
                    <a:ext uri="{9D8B030D-6E8A-4147-A177-3AD203B41FA5}">
                      <a16:colId xmlns:a16="http://schemas.microsoft.com/office/drawing/2014/main" val="1281036757"/>
                    </a:ext>
                  </a:extLst>
                </a:gridCol>
                <a:gridCol w="1002523">
                  <a:extLst>
                    <a:ext uri="{9D8B030D-6E8A-4147-A177-3AD203B41FA5}">
                      <a16:colId xmlns:a16="http://schemas.microsoft.com/office/drawing/2014/main" val="2047837324"/>
                    </a:ext>
                  </a:extLst>
                </a:gridCol>
                <a:gridCol w="1002523">
                  <a:extLst>
                    <a:ext uri="{9D8B030D-6E8A-4147-A177-3AD203B41FA5}">
                      <a16:colId xmlns:a16="http://schemas.microsoft.com/office/drawing/2014/main" val="432826988"/>
                    </a:ext>
                  </a:extLst>
                </a:gridCol>
              </a:tblGrid>
              <a:tr h="540763">
                <a:tc gridSpan="7">
                  <a:txBody>
                    <a:bodyPr/>
                    <a:lstStyle/>
                    <a:p>
                      <a:pPr algn="ctr"/>
                      <a:r>
                        <a:rPr lang="en-US" sz="1200" b="1"/>
                        <a:t>Required Net Working Capital Investment</a:t>
                      </a:r>
                    </a:p>
                  </a:txBody>
                  <a:tcPr anchor="ctr"/>
                </a:tc>
                <a:tc hMerge="1">
                  <a:txBody>
                    <a:bodyPr/>
                    <a:lstStyle/>
                    <a:p>
                      <a:pPr algn="ctr" fontAlgn="b"/>
                      <a:endParaRPr lang="en-US" sz="1200" b="0" i="0">
                        <a:effectLst/>
                      </a:endParaRPr>
                    </a:p>
                  </a:txBody>
                  <a:tcPr marL="59607" marR="59607" marT="29804" marB="29804" anchor="b"/>
                </a:tc>
                <a:tc hMerge="1">
                  <a:txBody>
                    <a:bodyPr/>
                    <a:lstStyle/>
                    <a:p>
                      <a:pPr algn="ctr" fontAlgn="b"/>
                      <a:endParaRPr lang="en-US" sz="1200" b="0" i="0">
                        <a:effectLst/>
                      </a:endParaRPr>
                    </a:p>
                  </a:txBody>
                  <a:tcPr marL="59607" marR="59607" marT="29804" marB="29804" anchor="b"/>
                </a:tc>
                <a:tc hMerge="1">
                  <a:txBody>
                    <a:bodyPr/>
                    <a:lstStyle/>
                    <a:p>
                      <a:pPr algn="ctr" fontAlgn="b"/>
                      <a:endParaRPr lang="en-US" sz="1200" b="0" i="0">
                        <a:effectLst/>
                      </a:endParaRPr>
                    </a:p>
                  </a:txBody>
                  <a:tcPr marL="59607" marR="59607" marT="29804" marB="29804" anchor="b"/>
                </a:tc>
                <a:tc hMerge="1">
                  <a:txBody>
                    <a:bodyPr/>
                    <a:lstStyle/>
                    <a:p>
                      <a:pPr algn="ctr" fontAlgn="b"/>
                      <a:endParaRPr lang="en-US" sz="1200" b="0" i="0">
                        <a:effectLst/>
                      </a:endParaRPr>
                    </a:p>
                  </a:txBody>
                  <a:tcPr marL="59607" marR="59607" marT="29804" marB="29804" anchor="b"/>
                </a:tc>
                <a:tc hMerge="1">
                  <a:txBody>
                    <a:bodyPr/>
                    <a:lstStyle/>
                    <a:p>
                      <a:pPr algn="ctr" fontAlgn="b"/>
                      <a:endParaRPr lang="en-US" sz="1200" b="0" i="0">
                        <a:effectLst/>
                      </a:endParaRPr>
                    </a:p>
                  </a:txBody>
                  <a:tcPr marL="59607" marR="59607" marT="29804" marB="29804" anchor="b"/>
                </a:tc>
                <a:tc hMerge="1">
                  <a:txBody>
                    <a:bodyPr/>
                    <a:lstStyle/>
                    <a:p>
                      <a:pPr algn="ctr" fontAlgn="b"/>
                      <a:endParaRPr lang="en-US" sz="1200" b="0" i="0">
                        <a:effectLst/>
                      </a:endParaRPr>
                    </a:p>
                  </a:txBody>
                  <a:tcPr marL="59607" marR="59607" marT="29804" marB="29804" anchor="b"/>
                </a:tc>
                <a:extLst>
                  <a:ext uri="{0D108BD9-81ED-4DB2-BD59-A6C34878D82A}">
                    <a16:rowId xmlns:a16="http://schemas.microsoft.com/office/drawing/2014/main" val="608452206"/>
                  </a:ext>
                </a:extLst>
              </a:tr>
              <a:tr h="54076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D372E"/>
                          </a:solidFill>
                          <a:effectLst/>
                          <a:uLnTx/>
                          <a:uFillTx/>
                          <a:latin typeface="+mn-lt"/>
                          <a:ea typeface="+mn-ea"/>
                          <a:cs typeface="+mn-cs"/>
                        </a:rPr>
                        <a:t>Year</a:t>
                      </a:r>
                    </a:p>
                  </a:txBody>
                  <a:tcPr marL="59607" marR="59607" marT="29804" marB="29804" anchor="ctr"/>
                </a:tc>
                <a:tc>
                  <a:txBody>
                    <a:bodyPr/>
                    <a:lstStyle/>
                    <a:p>
                      <a:pPr algn="ctr" fontAlgn="b"/>
                      <a:r>
                        <a:rPr lang="en-US" sz="1200" b="0">
                          <a:effectLst/>
                        </a:rPr>
                        <a:t>0</a:t>
                      </a:r>
                    </a:p>
                  </a:txBody>
                  <a:tcPr marL="59607" marR="59607" marT="29804" marB="29804" anchor="ctr"/>
                </a:tc>
                <a:tc>
                  <a:txBody>
                    <a:bodyPr/>
                    <a:lstStyle/>
                    <a:p>
                      <a:pPr algn="ctr" rtl="0" fontAlgn="base"/>
                      <a:r>
                        <a:rPr lang="en-US" sz="1200" b="0" i="0">
                          <a:effectLst/>
                        </a:rPr>
                        <a:t>1</a:t>
                      </a:r>
                    </a:p>
                  </a:txBody>
                  <a:tcPr marL="59607" marR="59607" marT="29804" marB="29804" anchor="ctr"/>
                </a:tc>
                <a:tc>
                  <a:txBody>
                    <a:bodyPr/>
                    <a:lstStyle/>
                    <a:p>
                      <a:pPr algn="ctr" fontAlgn="b"/>
                      <a:r>
                        <a:rPr lang="en-US" sz="1200" b="0" i="0">
                          <a:effectLst/>
                        </a:rPr>
                        <a:t>2</a:t>
                      </a:r>
                    </a:p>
                  </a:txBody>
                  <a:tcPr marL="59607" marR="59607" marT="29804" marB="29804" anchor="ctr"/>
                </a:tc>
                <a:tc>
                  <a:txBody>
                    <a:bodyPr/>
                    <a:lstStyle/>
                    <a:p>
                      <a:pPr algn="ctr" fontAlgn="b"/>
                      <a:r>
                        <a:rPr lang="en-US" sz="1200" b="0" i="0">
                          <a:effectLst/>
                        </a:rPr>
                        <a:t>3</a:t>
                      </a:r>
                    </a:p>
                  </a:txBody>
                  <a:tcPr marL="59607" marR="59607" marT="29804" marB="29804" anchor="ctr"/>
                </a:tc>
                <a:tc>
                  <a:txBody>
                    <a:bodyPr/>
                    <a:lstStyle/>
                    <a:p>
                      <a:pPr algn="ctr" fontAlgn="b"/>
                      <a:r>
                        <a:rPr lang="en-US" sz="1200" b="0" i="0">
                          <a:effectLst/>
                        </a:rPr>
                        <a:t>4</a:t>
                      </a:r>
                    </a:p>
                  </a:txBody>
                  <a:tcPr marL="59607" marR="59607" marT="29804" marB="29804" anchor="ctr"/>
                </a:tc>
                <a:tc>
                  <a:txBody>
                    <a:bodyPr/>
                    <a:lstStyle/>
                    <a:p>
                      <a:pPr algn="ctr" fontAlgn="b"/>
                      <a:r>
                        <a:rPr lang="en-US" sz="1200" b="0" i="0">
                          <a:effectLst/>
                        </a:rPr>
                        <a:t>5</a:t>
                      </a:r>
                    </a:p>
                  </a:txBody>
                  <a:tcPr marL="59607" marR="59607" marT="29804" marB="29804" anchor="ctr"/>
                </a:tc>
                <a:extLst>
                  <a:ext uri="{0D108BD9-81ED-4DB2-BD59-A6C34878D82A}">
                    <a16:rowId xmlns:a16="http://schemas.microsoft.com/office/drawing/2014/main" val="3737994337"/>
                  </a:ext>
                </a:extLst>
              </a:tr>
              <a:tr h="540763">
                <a:tc>
                  <a:txBody>
                    <a:bodyPr/>
                    <a:lstStyle/>
                    <a:p>
                      <a:pPr algn="ctr" rtl="0" fontAlgn="base"/>
                      <a:r>
                        <a:rPr lang="en-US" sz="1200" b="0">
                          <a:effectLst/>
                        </a:rPr>
                        <a:t>NWC Requirement  </a:t>
                      </a:r>
                      <a:endParaRPr lang="en-US" sz="1200" b="0" i="0">
                        <a:effectLst/>
                      </a:endParaRPr>
                    </a:p>
                  </a:txBody>
                  <a:tcPr marL="59607" marR="59607" marT="29804" marB="29804" anchor="ctr"/>
                </a:tc>
                <a:tc>
                  <a:txBody>
                    <a:bodyPr/>
                    <a:lstStyle/>
                    <a:p>
                      <a:pPr algn="ctr" fontAlgn="b"/>
                      <a:r>
                        <a:rPr lang="en-US" sz="1200" b="0">
                          <a:effectLst/>
                        </a:rPr>
                        <a:t>$3,490,468  </a:t>
                      </a:r>
                      <a:endParaRPr lang="en-US" sz="1200" b="0" i="0">
                        <a:effectLst/>
                      </a:endParaRPr>
                    </a:p>
                  </a:txBody>
                  <a:tcPr marL="59607" marR="59607" marT="29804" marB="29804" anchor="ctr"/>
                </a:tc>
                <a:tc>
                  <a:txBody>
                    <a:bodyPr/>
                    <a:lstStyle/>
                    <a:p>
                      <a:pPr algn="ctr" fontAlgn="b"/>
                      <a:r>
                        <a:rPr lang="en-US" sz="1200" b="0">
                          <a:effectLst/>
                        </a:rPr>
                        <a:t>$3,978,180</a:t>
                      </a:r>
                      <a:endParaRPr lang="en-US" sz="1200" b="0" i="0">
                        <a:effectLst/>
                      </a:endParaRPr>
                    </a:p>
                  </a:txBody>
                  <a:tcPr marL="59607" marR="59607" marT="29804" marB="29804" anchor="ctr"/>
                </a:tc>
                <a:tc>
                  <a:txBody>
                    <a:bodyPr/>
                    <a:lstStyle/>
                    <a:p>
                      <a:pPr algn="ctr" fontAlgn="b"/>
                      <a:r>
                        <a:rPr lang="en-US" sz="1200" b="0">
                          <a:effectLst/>
                        </a:rPr>
                        <a:t>$5,967,270  </a:t>
                      </a:r>
                      <a:endParaRPr lang="en-US" sz="1200" b="0" i="0">
                        <a:effectLst/>
                      </a:endParaRPr>
                    </a:p>
                  </a:txBody>
                  <a:tcPr marL="59607" marR="59607" marT="29804" marB="29804" anchor="ctr"/>
                </a:tc>
                <a:tc>
                  <a:txBody>
                    <a:bodyPr/>
                    <a:lstStyle/>
                    <a:p>
                      <a:pPr algn="ctr" fontAlgn="b"/>
                      <a:r>
                        <a:rPr lang="en-US" sz="1200" b="0">
                          <a:effectLst/>
                        </a:rPr>
                        <a:t>$7,956,360  </a:t>
                      </a:r>
                      <a:endParaRPr lang="en-US" sz="1200" b="0" i="0">
                        <a:effectLst/>
                      </a:endParaRPr>
                    </a:p>
                  </a:txBody>
                  <a:tcPr marL="59607" marR="59607" marT="29804" marB="29804" anchor="ctr"/>
                </a:tc>
                <a:tc>
                  <a:txBody>
                    <a:bodyPr/>
                    <a:lstStyle/>
                    <a:p>
                      <a:pPr algn="ctr" fontAlgn="b"/>
                      <a:r>
                        <a:rPr lang="en-US" sz="1200" b="0">
                          <a:effectLst/>
                        </a:rPr>
                        <a:t>$7,956,360</a:t>
                      </a:r>
                      <a:endParaRPr lang="en-US" sz="1200" b="0" i="0">
                        <a:effectLst/>
                      </a:endParaRPr>
                    </a:p>
                  </a:txBody>
                  <a:tcPr marL="59607" marR="59607" marT="29804" marB="29804" anchor="ctr"/>
                </a:tc>
                <a:tc>
                  <a:txBody>
                    <a:bodyPr/>
                    <a:lstStyle/>
                    <a:p>
                      <a:pPr algn="ctr" rtl="0" fontAlgn="base"/>
                      <a:r>
                        <a:rPr lang="en-US" sz="1200" b="0">
                          <a:effectLst/>
                        </a:rPr>
                        <a:t>$7,956,360</a:t>
                      </a:r>
                      <a:endParaRPr lang="en-US" sz="1200" b="0" i="0">
                        <a:effectLst/>
                      </a:endParaRPr>
                    </a:p>
                  </a:txBody>
                  <a:tcPr marL="59607" marR="59607" marT="29804" marB="29804" anchor="ctr"/>
                </a:tc>
                <a:extLst>
                  <a:ext uri="{0D108BD9-81ED-4DB2-BD59-A6C34878D82A}">
                    <a16:rowId xmlns:a16="http://schemas.microsoft.com/office/drawing/2014/main" val="3943188507"/>
                  </a:ext>
                </a:extLst>
              </a:tr>
              <a:tr h="572508">
                <a:tc>
                  <a:txBody>
                    <a:bodyPr/>
                    <a:lstStyle/>
                    <a:p>
                      <a:pPr algn="ctr" fontAlgn="b"/>
                      <a:endParaRPr lang="en-US" sz="1200" b="1">
                        <a:solidFill>
                          <a:srgbClr val="0070C0"/>
                        </a:solidFill>
                        <a:effectLst/>
                      </a:endParaRPr>
                    </a:p>
                    <a:p>
                      <a:pPr algn="ctr" rtl="0" fontAlgn="base"/>
                      <a:r>
                        <a:rPr lang="en-US" sz="1200" b="1">
                          <a:solidFill>
                            <a:srgbClr val="0070C0"/>
                          </a:solidFill>
                          <a:effectLst/>
                        </a:rPr>
                        <a:t> Initial NWC  </a:t>
                      </a:r>
                      <a:endParaRPr lang="en-US" sz="1200" b="1" i="0">
                        <a:solidFill>
                          <a:srgbClr val="0070C0"/>
                        </a:solidFill>
                        <a:effectLst/>
                      </a:endParaRPr>
                    </a:p>
                  </a:txBody>
                  <a:tcPr marL="59607" marR="59607" marT="29804" marB="29804" anchor="ctr"/>
                </a:tc>
                <a:tc>
                  <a:txBody>
                    <a:bodyPr/>
                    <a:lstStyle/>
                    <a:p>
                      <a:pPr algn="ctr" fontAlgn="b"/>
                      <a:endParaRPr lang="en-US" sz="1200" b="1">
                        <a:solidFill>
                          <a:srgbClr val="0070C0"/>
                        </a:solidFill>
                        <a:effectLst/>
                      </a:endParaRPr>
                    </a:p>
                    <a:p>
                      <a:pPr algn="ctr" rtl="0" fontAlgn="base"/>
                      <a:r>
                        <a:rPr lang="en-US" sz="1200" b="1">
                          <a:solidFill>
                            <a:srgbClr val="0070C0"/>
                          </a:solidFill>
                          <a:effectLst/>
                        </a:rPr>
                        <a:t>  3,490,468  </a:t>
                      </a:r>
                      <a:endParaRPr lang="en-US" sz="1200" b="1" i="0">
                        <a:solidFill>
                          <a:srgbClr val="0070C0"/>
                        </a:solidFill>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extLst>
                  <a:ext uri="{0D108BD9-81ED-4DB2-BD59-A6C34878D82A}">
                    <a16:rowId xmlns:a16="http://schemas.microsoft.com/office/drawing/2014/main" val="1712282959"/>
                  </a:ext>
                </a:extLst>
              </a:tr>
              <a:tr h="744642">
                <a:tc>
                  <a:txBody>
                    <a:bodyPr/>
                    <a:lstStyle/>
                    <a:p>
                      <a:pPr algn="ctr" fontAlgn="b"/>
                      <a:endParaRPr lang="en-US" sz="1200" b="0">
                        <a:effectLst/>
                      </a:endParaRPr>
                    </a:p>
                    <a:p>
                      <a:pPr algn="ctr" rtl="0" fontAlgn="base"/>
                      <a:r>
                        <a:rPr lang="en-US" sz="1200" b="0">
                          <a:effectLst/>
                        </a:rPr>
                        <a:t> ∆NWC  </a:t>
                      </a:r>
                      <a:endParaRPr lang="en-US" sz="1200" b="0" i="0">
                        <a:effectLst/>
                      </a:endParaRPr>
                    </a:p>
                  </a:txBody>
                  <a:tcPr marL="59607" marR="59607" marT="29804" marB="29804" anchor="ctr"/>
                </a:tc>
                <a:tc>
                  <a:txBody>
                    <a:bodyPr/>
                    <a:lstStyle/>
                    <a:p>
                      <a:pPr algn="ctr" fontAlgn="b"/>
                      <a:endParaRPr lang="en-US" sz="1200" b="0">
                        <a:effectLst/>
                      </a:endParaRPr>
                    </a:p>
                    <a:p>
                      <a:pPr algn="ctr" rtl="0" fontAlgn="base"/>
                      <a:r>
                        <a:rPr lang="en-US" sz="1200" b="0">
                          <a:effectLst/>
                        </a:rPr>
                        <a:t> (3,490,468) </a:t>
                      </a:r>
                      <a:endParaRPr lang="en-US" sz="1200" b="0" i="0">
                        <a:effectLst/>
                      </a:endParaRPr>
                    </a:p>
                  </a:txBody>
                  <a:tcPr marL="59607" marR="59607" marT="29804" marB="29804" anchor="ctr"/>
                </a:tc>
                <a:tc>
                  <a:txBody>
                    <a:bodyPr/>
                    <a:lstStyle/>
                    <a:p>
                      <a:pPr algn="ctr" fontAlgn="b"/>
                      <a:r>
                        <a:rPr lang="en-US" sz="1200" b="0">
                          <a:effectLst/>
                        </a:rPr>
                        <a:t>(487,712) </a:t>
                      </a:r>
                      <a:endParaRPr lang="en-US" sz="1200" b="0" i="0">
                        <a:effectLst/>
                      </a:endParaRPr>
                    </a:p>
                  </a:txBody>
                  <a:tcPr marL="59607" marR="59607" marT="29804" marB="29804" anchor="ctr"/>
                </a:tc>
                <a:tc>
                  <a:txBody>
                    <a:bodyPr/>
                    <a:lstStyle/>
                    <a:p>
                      <a:pPr algn="ctr" rtl="0" fontAlgn="base"/>
                      <a:r>
                        <a:rPr lang="en-US" sz="1200" b="0">
                          <a:effectLst/>
                        </a:rPr>
                        <a:t>(1,989,090) </a:t>
                      </a:r>
                      <a:endParaRPr lang="en-US" sz="1200" b="0" i="0">
                        <a:effectLst/>
                      </a:endParaRPr>
                    </a:p>
                  </a:txBody>
                  <a:tcPr marL="59607" marR="59607" marT="29804" marB="29804" anchor="ctr"/>
                </a:tc>
                <a:tc>
                  <a:txBody>
                    <a:bodyPr/>
                    <a:lstStyle/>
                    <a:p>
                      <a:pPr algn="ctr" fontAlgn="b"/>
                      <a:r>
                        <a:rPr lang="en-US" sz="1200" b="0">
                          <a:effectLst/>
                        </a:rPr>
                        <a:t>(1,989,090) </a:t>
                      </a:r>
                      <a:endParaRPr lang="en-US" sz="1200" b="0" i="0">
                        <a:effectLst/>
                      </a:endParaRPr>
                    </a:p>
                  </a:txBody>
                  <a:tcPr marL="59607" marR="59607" marT="29804" marB="29804" anchor="ctr"/>
                </a:tc>
                <a:tc>
                  <a:txBody>
                    <a:bodyPr/>
                    <a:lstStyle/>
                    <a:p>
                      <a:pPr algn="ctr" fontAlgn="b"/>
                      <a:r>
                        <a:rPr lang="en-US" sz="1200" b="0" i="0">
                          <a:effectLst/>
                        </a:rPr>
                        <a:t>-</a:t>
                      </a:r>
                    </a:p>
                  </a:txBody>
                  <a:tcPr marL="59607" marR="59607" marT="29804" marB="29804" anchor="ctr"/>
                </a:tc>
                <a:tc>
                  <a:txBody>
                    <a:bodyPr/>
                    <a:lstStyle/>
                    <a:p>
                      <a:pPr algn="ctr" fontAlgn="b"/>
                      <a:r>
                        <a:rPr lang="en-US" sz="1200" b="0" i="0">
                          <a:effectLst/>
                        </a:rPr>
                        <a:t>-</a:t>
                      </a:r>
                    </a:p>
                  </a:txBody>
                  <a:tcPr marL="59607" marR="59607" marT="29804" marB="29804" anchor="ctr"/>
                </a:tc>
                <a:extLst>
                  <a:ext uri="{0D108BD9-81ED-4DB2-BD59-A6C34878D82A}">
                    <a16:rowId xmlns:a16="http://schemas.microsoft.com/office/drawing/2014/main" val="1499935366"/>
                  </a:ext>
                </a:extLst>
              </a:tr>
              <a:tr h="744642">
                <a:tc>
                  <a:txBody>
                    <a:bodyPr/>
                    <a:lstStyle/>
                    <a:p>
                      <a:pPr algn="ctr" fontAlgn="b"/>
                      <a:endParaRPr lang="en-US" sz="1200" b="0">
                        <a:effectLst/>
                      </a:endParaRPr>
                    </a:p>
                    <a:p>
                      <a:pPr algn="ctr" rtl="0" fontAlgn="base"/>
                      <a:r>
                        <a:rPr lang="en-US" sz="1200" b="0">
                          <a:effectLst/>
                        </a:rPr>
                        <a:t> NWC recovery  </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r>
                        <a:rPr kumimoji="0" lang="en-US" sz="1200" b="0" i="0" u="none" strike="noStrike" kern="1200" cap="none" spc="0" normalizeH="0" baseline="0" noProof="0">
                          <a:ln>
                            <a:noFill/>
                          </a:ln>
                          <a:solidFill>
                            <a:srgbClr val="3D372E"/>
                          </a:solidFill>
                          <a:effectLst/>
                          <a:uLnTx/>
                          <a:uFillTx/>
                          <a:latin typeface="Century Schoolbook" panose="02040604050505020304"/>
                          <a:ea typeface="+mn-ea"/>
                          <a:cs typeface="+mn-cs"/>
                        </a:rPr>
                        <a:t>-</a:t>
                      </a:r>
                      <a:endParaRPr lang="en-US" sz="1200" b="0" i="0">
                        <a:effectLst/>
                      </a:endParaRPr>
                    </a:p>
                  </a:txBody>
                  <a:tcPr marL="59607" marR="59607" marT="29804" marB="29804" anchor="ctr"/>
                </a:tc>
                <a:tc>
                  <a:txBody>
                    <a:bodyPr/>
                    <a:lstStyle/>
                    <a:p>
                      <a:pPr algn="ctr" fontAlgn="b"/>
                      <a:endParaRPr lang="en-US" sz="1200" b="0">
                        <a:effectLst/>
                      </a:endParaRPr>
                    </a:p>
                    <a:p>
                      <a:pPr algn="ctr" rtl="0" fontAlgn="base"/>
                      <a:r>
                        <a:rPr lang="en-US" sz="1200" b="0">
                          <a:effectLst/>
                        </a:rPr>
                        <a:t> 7,956,360  </a:t>
                      </a:r>
                      <a:endParaRPr lang="en-US" sz="1200" b="0" i="0">
                        <a:effectLst/>
                      </a:endParaRPr>
                    </a:p>
                  </a:txBody>
                  <a:tcPr marL="59607" marR="59607" marT="29804" marB="29804" anchor="ctr"/>
                </a:tc>
                <a:extLst>
                  <a:ext uri="{0D108BD9-81ED-4DB2-BD59-A6C34878D82A}">
                    <a16:rowId xmlns:a16="http://schemas.microsoft.com/office/drawing/2014/main" val="698497104"/>
                  </a:ext>
                </a:extLst>
              </a:tr>
              <a:tr h="540763">
                <a:tc>
                  <a:txBody>
                    <a:bodyPr/>
                    <a:lstStyle/>
                    <a:p>
                      <a:pPr algn="ctr" fontAlgn="b"/>
                      <a:endParaRPr lang="en-US" sz="1200" b="0">
                        <a:effectLst/>
                      </a:endParaRPr>
                    </a:p>
                    <a:p>
                      <a:pPr algn="ctr" rtl="0" fontAlgn="base"/>
                      <a:r>
                        <a:rPr lang="en-US" sz="1200" b="0">
                          <a:effectLst/>
                        </a:rPr>
                        <a:t> Total ∆NWC  </a:t>
                      </a:r>
                      <a:endParaRPr lang="en-US" sz="1200" b="0" i="0">
                        <a:effectLst/>
                      </a:endParaRPr>
                    </a:p>
                  </a:txBody>
                  <a:tcPr marL="59607" marR="59607" marT="29804" marB="29804" anchor="ctr"/>
                </a:tc>
                <a:tc>
                  <a:txBody>
                    <a:bodyPr/>
                    <a:lstStyle/>
                    <a:p>
                      <a:pPr algn="ctr" rtl="0" fontAlgn="base"/>
                      <a:r>
                        <a:rPr lang="en-US" sz="1200" b="0">
                          <a:effectLst/>
                        </a:rPr>
                        <a:t>(3,490,468) </a:t>
                      </a:r>
                      <a:endParaRPr lang="en-US" sz="1200" b="0" i="0">
                        <a:effectLst/>
                      </a:endParaRPr>
                    </a:p>
                  </a:txBody>
                  <a:tcPr marL="59607" marR="59607" marT="29804" marB="29804" anchor="ctr"/>
                </a:tc>
                <a:tc>
                  <a:txBody>
                    <a:bodyPr/>
                    <a:lstStyle/>
                    <a:p>
                      <a:pPr algn="ctr" rtl="0" fontAlgn="base"/>
                      <a:r>
                        <a:rPr lang="en-US" sz="1200" b="0">
                          <a:effectLst/>
                        </a:rPr>
                        <a:t>(487,712) </a:t>
                      </a:r>
                      <a:endParaRPr lang="en-US" sz="1200" b="0" i="0">
                        <a:effectLst/>
                      </a:endParaRPr>
                    </a:p>
                  </a:txBody>
                  <a:tcPr marL="59607" marR="59607" marT="29804" marB="29804" anchor="ctr"/>
                </a:tc>
                <a:tc>
                  <a:txBody>
                    <a:bodyPr/>
                    <a:lstStyle/>
                    <a:p>
                      <a:pPr algn="ctr" rtl="0" fontAlgn="base"/>
                      <a:r>
                        <a:rPr lang="en-US" sz="1200" b="0">
                          <a:effectLst/>
                        </a:rPr>
                        <a:t>(1,989,090) </a:t>
                      </a:r>
                      <a:endParaRPr lang="en-US" sz="1200" b="0" i="0">
                        <a:effectLst/>
                      </a:endParaRPr>
                    </a:p>
                  </a:txBody>
                  <a:tcPr marL="59607" marR="59607" marT="29804" marB="29804" anchor="ctr"/>
                </a:tc>
                <a:tc>
                  <a:txBody>
                    <a:bodyPr/>
                    <a:lstStyle/>
                    <a:p>
                      <a:pPr algn="ctr" fontAlgn="b"/>
                      <a:r>
                        <a:rPr lang="en-US" sz="1200" b="0">
                          <a:effectLst/>
                        </a:rPr>
                        <a:t>(1,989,090) </a:t>
                      </a:r>
                      <a:endParaRPr lang="en-US" sz="1200" b="0" i="0">
                        <a:effectLst/>
                      </a:endParaRPr>
                    </a:p>
                  </a:txBody>
                  <a:tcPr marL="59607" marR="59607" marT="29804" marB="29804" anchor="ctr"/>
                </a:tc>
                <a:tc>
                  <a:txBody>
                    <a:bodyPr/>
                    <a:lstStyle/>
                    <a:p>
                      <a:pPr algn="ctr" rtl="0" fontAlgn="base"/>
                      <a:r>
                        <a:rPr lang="en-US" sz="1200" b="0" i="0">
                          <a:effectLst/>
                        </a:rPr>
                        <a:t>-</a:t>
                      </a:r>
                    </a:p>
                  </a:txBody>
                  <a:tcPr marL="59607" marR="59607" marT="29804" marB="29804" anchor="ctr"/>
                </a:tc>
                <a:tc>
                  <a:txBody>
                    <a:bodyPr/>
                    <a:lstStyle/>
                    <a:p>
                      <a:pPr algn="ctr" rtl="0" fontAlgn="base"/>
                      <a:r>
                        <a:rPr lang="en-US" sz="1200" b="0">
                          <a:effectLst/>
                        </a:rPr>
                        <a:t>7,956,360  </a:t>
                      </a:r>
                      <a:endParaRPr lang="en-US" sz="1200" b="0" i="0">
                        <a:effectLst/>
                      </a:endParaRPr>
                    </a:p>
                  </a:txBody>
                  <a:tcPr marL="59607" marR="59607" marT="29804" marB="29804" anchor="ctr"/>
                </a:tc>
                <a:extLst>
                  <a:ext uri="{0D108BD9-81ED-4DB2-BD59-A6C34878D82A}">
                    <a16:rowId xmlns:a16="http://schemas.microsoft.com/office/drawing/2014/main" val="2771634345"/>
                  </a:ext>
                </a:extLst>
              </a:tr>
            </a:tbl>
          </a:graphicData>
        </a:graphic>
      </p:graphicFrame>
    </p:spTree>
    <p:extLst>
      <p:ext uri="{BB962C8B-B14F-4D97-AF65-F5344CB8AC3E}">
        <p14:creationId xmlns:p14="http://schemas.microsoft.com/office/powerpoint/2010/main" val="63131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p:txBody>
          <a:bodyPr/>
          <a:lstStyle/>
          <a:p>
            <a:r>
              <a:rPr lang="en-US"/>
              <a:t>Pro-Forma Income Statement</a:t>
            </a:r>
          </a:p>
        </p:txBody>
      </p:sp>
      <p:graphicFrame>
        <p:nvGraphicFramePr>
          <p:cNvPr id="3" name="Table 2">
            <a:extLst>
              <a:ext uri="{FF2B5EF4-FFF2-40B4-BE49-F238E27FC236}">
                <a16:creationId xmlns:a16="http://schemas.microsoft.com/office/drawing/2014/main" id="{168B6008-E2D9-6AFE-B043-98FCAF5FE10F}"/>
              </a:ext>
            </a:extLst>
          </p:cNvPr>
          <p:cNvGraphicFramePr>
            <a:graphicFrameLocks noGrp="1"/>
          </p:cNvGraphicFramePr>
          <p:nvPr>
            <p:extLst>
              <p:ext uri="{D42A27DB-BD31-4B8C-83A1-F6EECF244321}">
                <p14:modId xmlns:p14="http://schemas.microsoft.com/office/powerpoint/2010/main" val="125298043"/>
              </p:ext>
            </p:extLst>
          </p:nvPr>
        </p:nvGraphicFramePr>
        <p:xfrm>
          <a:off x="262878" y="1728828"/>
          <a:ext cx="7230122" cy="4017918"/>
        </p:xfrm>
        <a:graphic>
          <a:graphicData uri="http://schemas.openxmlformats.org/drawingml/2006/table">
            <a:tbl>
              <a:tblPr>
                <a:tableStyleId>{775DCB02-9BB8-47FD-8907-85C794F793BA}</a:tableStyleId>
              </a:tblPr>
              <a:tblGrid>
                <a:gridCol w="1616292">
                  <a:extLst>
                    <a:ext uri="{9D8B030D-6E8A-4147-A177-3AD203B41FA5}">
                      <a16:colId xmlns:a16="http://schemas.microsoft.com/office/drawing/2014/main" val="1396635972"/>
                    </a:ext>
                  </a:extLst>
                </a:gridCol>
                <a:gridCol w="1122766">
                  <a:extLst>
                    <a:ext uri="{9D8B030D-6E8A-4147-A177-3AD203B41FA5}">
                      <a16:colId xmlns:a16="http://schemas.microsoft.com/office/drawing/2014/main" val="1818529064"/>
                    </a:ext>
                  </a:extLst>
                </a:gridCol>
                <a:gridCol w="1122766">
                  <a:extLst>
                    <a:ext uri="{9D8B030D-6E8A-4147-A177-3AD203B41FA5}">
                      <a16:colId xmlns:a16="http://schemas.microsoft.com/office/drawing/2014/main" val="1956377855"/>
                    </a:ext>
                  </a:extLst>
                </a:gridCol>
                <a:gridCol w="1122766">
                  <a:extLst>
                    <a:ext uri="{9D8B030D-6E8A-4147-A177-3AD203B41FA5}">
                      <a16:colId xmlns:a16="http://schemas.microsoft.com/office/drawing/2014/main" val="1091206687"/>
                    </a:ext>
                  </a:extLst>
                </a:gridCol>
                <a:gridCol w="1122766">
                  <a:extLst>
                    <a:ext uri="{9D8B030D-6E8A-4147-A177-3AD203B41FA5}">
                      <a16:colId xmlns:a16="http://schemas.microsoft.com/office/drawing/2014/main" val="1505890477"/>
                    </a:ext>
                  </a:extLst>
                </a:gridCol>
                <a:gridCol w="1122766">
                  <a:extLst>
                    <a:ext uri="{9D8B030D-6E8A-4147-A177-3AD203B41FA5}">
                      <a16:colId xmlns:a16="http://schemas.microsoft.com/office/drawing/2014/main" val="3919427220"/>
                    </a:ext>
                  </a:extLst>
                </a:gridCol>
              </a:tblGrid>
              <a:tr h="435670">
                <a:tc gridSpan="6">
                  <a:txBody>
                    <a:bodyPr/>
                    <a:lstStyle/>
                    <a:p>
                      <a:pPr algn="ctr" fontAlgn="ctr"/>
                      <a:r>
                        <a:rPr lang="en-US" sz="1400" b="0">
                          <a:effectLst/>
                        </a:rPr>
                        <a:t>Pro-Forma Income Statement</a:t>
                      </a:r>
                      <a:endParaRPr lang="en-US" sz="1400" b="0" i="0">
                        <a:effectLst/>
                      </a:endParaRPr>
                    </a:p>
                  </a:txBody>
                  <a:tcPr anchor="ctr"/>
                </a:tc>
                <a:tc hMerge="1">
                  <a:txBody>
                    <a:bodyPr/>
                    <a:lstStyle/>
                    <a:p>
                      <a:pPr algn="ctr" fontAlgn="ctr"/>
                      <a:endParaRPr lang="en-US" sz="1100">
                        <a:effectLst/>
                      </a:endParaRPr>
                    </a:p>
                    <a:p>
                      <a:pPr algn="ctr" rtl="0" fontAlgn="base"/>
                      <a:r>
                        <a:rPr lang="en-US" sz="600" b="0">
                          <a:effectLst/>
                        </a:rPr>
                        <a:t> </a:t>
                      </a:r>
                      <a:endParaRPr lang="en-US" sz="1100" b="0" i="0">
                        <a:effectLst/>
                      </a:endParaRPr>
                    </a:p>
                  </a:txBody>
                  <a:tcPr marL="54849" marR="54849" marT="27424" marB="27424" anchor="ctr"/>
                </a:tc>
                <a:tc hMerge="1">
                  <a:txBody>
                    <a:bodyPr/>
                    <a:lstStyle/>
                    <a:p>
                      <a:pPr algn="ctr" fontAlgn="ctr"/>
                      <a:endParaRPr lang="en-US" sz="1100">
                        <a:effectLst/>
                      </a:endParaRPr>
                    </a:p>
                    <a:p>
                      <a:pPr algn="ctr" rtl="0" fontAlgn="base"/>
                      <a:r>
                        <a:rPr lang="en-US" sz="600" b="0">
                          <a:effectLst/>
                        </a:rPr>
                        <a:t> </a:t>
                      </a:r>
                      <a:endParaRPr lang="en-US" sz="1100" b="0" i="0">
                        <a:effectLst/>
                      </a:endParaRPr>
                    </a:p>
                  </a:txBody>
                  <a:tcPr marL="54849" marR="54849" marT="27424" marB="27424" anchor="ctr"/>
                </a:tc>
                <a:tc hMerge="1">
                  <a:txBody>
                    <a:bodyPr/>
                    <a:lstStyle/>
                    <a:p>
                      <a:pPr algn="ctr" fontAlgn="ctr"/>
                      <a:endParaRPr lang="en-US" sz="1100">
                        <a:effectLst/>
                      </a:endParaRPr>
                    </a:p>
                    <a:p>
                      <a:pPr algn="ctr" rtl="0" fontAlgn="base"/>
                      <a:r>
                        <a:rPr lang="en-US" sz="600" b="0">
                          <a:effectLst/>
                        </a:rPr>
                        <a:t> </a:t>
                      </a:r>
                      <a:endParaRPr lang="en-US" sz="1100" b="0" i="0">
                        <a:effectLst/>
                      </a:endParaRPr>
                    </a:p>
                  </a:txBody>
                  <a:tcPr marL="54849" marR="54849" marT="27424" marB="27424" anchor="ctr"/>
                </a:tc>
                <a:tc hMerge="1">
                  <a:txBody>
                    <a:bodyPr/>
                    <a:lstStyle/>
                    <a:p>
                      <a:pPr algn="ctr" fontAlgn="ctr"/>
                      <a:endParaRPr lang="en-US" sz="1100">
                        <a:effectLst/>
                      </a:endParaRPr>
                    </a:p>
                    <a:p>
                      <a:pPr algn="ctr" rtl="0" fontAlgn="base"/>
                      <a:r>
                        <a:rPr lang="en-US" sz="600" b="0">
                          <a:effectLst/>
                        </a:rPr>
                        <a:t> </a:t>
                      </a:r>
                      <a:endParaRPr lang="en-US" sz="1100" b="0" i="0">
                        <a:effectLst/>
                      </a:endParaRPr>
                    </a:p>
                  </a:txBody>
                  <a:tcPr marL="54849" marR="54849" marT="27424" marB="27424" anchor="ctr"/>
                </a:tc>
                <a:tc hMerge="1">
                  <a:txBody>
                    <a:bodyPr/>
                    <a:lstStyle/>
                    <a:p>
                      <a:pPr algn="ctr" fontAlgn="ctr"/>
                      <a:endParaRPr lang="en-US" sz="1100">
                        <a:effectLst/>
                      </a:endParaRPr>
                    </a:p>
                    <a:p>
                      <a:pPr algn="ctr" rtl="0" fontAlgn="base"/>
                      <a:r>
                        <a:rPr lang="en-US" sz="600" b="0">
                          <a:effectLst/>
                        </a:rPr>
                        <a:t> </a:t>
                      </a:r>
                      <a:endParaRPr lang="en-US" sz="1100" b="0" i="0">
                        <a:effectLst/>
                      </a:endParaRPr>
                    </a:p>
                  </a:txBody>
                  <a:tcPr marL="54849" marR="54849" marT="27424" marB="27424" anchor="ctr"/>
                </a:tc>
                <a:extLst>
                  <a:ext uri="{0D108BD9-81ED-4DB2-BD59-A6C34878D82A}">
                    <a16:rowId xmlns:a16="http://schemas.microsoft.com/office/drawing/2014/main" val="4224390228"/>
                  </a:ext>
                </a:extLst>
              </a:tr>
              <a:tr h="447781">
                <a:tc>
                  <a:txBody>
                    <a:bodyPr/>
                    <a:lstStyle/>
                    <a:p>
                      <a:pPr algn="ctr" fontAlgn="ctr"/>
                      <a:r>
                        <a:rPr lang="en-US" sz="1100" b="0">
                          <a:effectLst/>
                        </a:rPr>
                        <a:t>Year</a:t>
                      </a:r>
                      <a:endParaRPr lang="en-US" sz="1100" b="0" i="0">
                        <a:effectLst/>
                      </a:endParaRPr>
                    </a:p>
                  </a:txBody>
                  <a:tcPr marL="54849" marR="54849" marT="27424" marB="27424" anchor="ctr"/>
                </a:tc>
                <a:tc>
                  <a:txBody>
                    <a:bodyPr/>
                    <a:lstStyle/>
                    <a:p>
                      <a:pPr algn="ctr" fontAlgn="ctr"/>
                      <a:r>
                        <a:rPr lang="en-US" sz="1600" b="0">
                          <a:effectLst/>
                          <a:latin typeface="+mj-lt"/>
                        </a:rPr>
                        <a:t>1</a:t>
                      </a:r>
                      <a:endParaRPr lang="en-US" sz="1600" b="0" i="0">
                        <a:effectLst/>
                        <a:latin typeface="+mj-lt"/>
                      </a:endParaRPr>
                    </a:p>
                  </a:txBody>
                  <a:tcPr marL="54849" marR="54849" marT="27424" marB="27424" anchor="ctr"/>
                </a:tc>
                <a:tc>
                  <a:txBody>
                    <a:bodyPr/>
                    <a:lstStyle/>
                    <a:p>
                      <a:pPr algn="ctr" fontAlgn="ctr"/>
                      <a:r>
                        <a:rPr lang="en-US" sz="1600" b="0">
                          <a:effectLst/>
                          <a:latin typeface="+mj-lt"/>
                        </a:rPr>
                        <a:t>2</a:t>
                      </a:r>
                      <a:endParaRPr lang="en-US" sz="1600" b="0" i="0">
                        <a:effectLst/>
                        <a:latin typeface="+mj-lt"/>
                      </a:endParaRPr>
                    </a:p>
                  </a:txBody>
                  <a:tcPr marL="54849" marR="54849" marT="27424" marB="27424" anchor="ctr"/>
                </a:tc>
                <a:tc>
                  <a:txBody>
                    <a:bodyPr/>
                    <a:lstStyle/>
                    <a:p>
                      <a:pPr algn="ctr" fontAlgn="ctr"/>
                      <a:r>
                        <a:rPr lang="en-US" sz="1600" b="0">
                          <a:effectLst/>
                          <a:latin typeface="+mj-lt"/>
                        </a:rPr>
                        <a:t>3</a:t>
                      </a:r>
                      <a:endParaRPr lang="en-US" sz="1600" b="0" i="0">
                        <a:effectLst/>
                        <a:latin typeface="+mj-lt"/>
                      </a:endParaRPr>
                    </a:p>
                  </a:txBody>
                  <a:tcPr marL="54849" marR="54849" marT="27424" marB="27424" anchor="ctr"/>
                </a:tc>
                <a:tc>
                  <a:txBody>
                    <a:bodyPr/>
                    <a:lstStyle/>
                    <a:p>
                      <a:pPr algn="ctr" fontAlgn="ctr"/>
                      <a:r>
                        <a:rPr lang="en-US" sz="1600" b="0">
                          <a:effectLst/>
                          <a:latin typeface="+mj-lt"/>
                        </a:rPr>
                        <a:t>4</a:t>
                      </a:r>
                      <a:endParaRPr lang="en-US" sz="1600" b="0" i="0">
                        <a:effectLst/>
                        <a:latin typeface="+mj-lt"/>
                      </a:endParaRPr>
                    </a:p>
                  </a:txBody>
                  <a:tcPr marL="54849" marR="54849" marT="27424" marB="27424" anchor="ctr"/>
                </a:tc>
                <a:tc>
                  <a:txBody>
                    <a:bodyPr/>
                    <a:lstStyle/>
                    <a:p>
                      <a:pPr algn="ctr" fontAlgn="ctr"/>
                      <a:r>
                        <a:rPr lang="en-US" sz="1600" b="0">
                          <a:effectLst/>
                          <a:latin typeface="+mj-lt"/>
                        </a:rPr>
                        <a:t>5</a:t>
                      </a:r>
                      <a:endParaRPr lang="en-US" sz="1600" b="0" i="0">
                        <a:effectLst/>
                        <a:latin typeface="+mj-lt"/>
                      </a:endParaRPr>
                    </a:p>
                  </a:txBody>
                  <a:tcPr marL="54849" marR="54849" marT="27424" marB="27424" anchor="ctr"/>
                </a:tc>
                <a:extLst>
                  <a:ext uri="{0D108BD9-81ED-4DB2-BD59-A6C34878D82A}">
                    <a16:rowId xmlns:a16="http://schemas.microsoft.com/office/drawing/2014/main" val="2421217792"/>
                  </a:ext>
                </a:extLst>
              </a:tr>
              <a:tr h="447781">
                <a:tc>
                  <a:txBody>
                    <a:bodyPr/>
                    <a:lstStyle/>
                    <a:p>
                      <a:pPr algn="ctr" fontAlgn="ctr"/>
                      <a:r>
                        <a:rPr lang="en-US" sz="1100" b="0">
                          <a:effectLst/>
                        </a:rPr>
                        <a:t>Sales</a:t>
                      </a:r>
                      <a:endParaRPr lang="en-US" sz="1100" b="0" i="0">
                        <a:effectLst/>
                      </a:endParaRP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$26,521,200</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$39,781,800</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$53,042,400</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$53,042,400</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$53,042,400</a:t>
                      </a:r>
                    </a:p>
                  </a:txBody>
                  <a:tcPr marL="54849" marR="54849" marT="27424" marB="27424" anchor="ctr"/>
                </a:tc>
                <a:extLst>
                  <a:ext uri="{0D108BD9-81ED-4DB2-BD59-A6C34878D82A}">
                    <a16:rowId xmlns:a16="http://schemas.microsoft.com/office/drawing/2014/main" val="2141361666"/>
                  </a:ext>
                </a:extLst>
              </a:tr>
              <a:tr h="447781">
                <a:tc>
                  <a:txBody>
                    <a:bodyPr/>
                    <a:lstStyle/>
                    <a:p>
                      <a:pPr algn="ctr" fontAlgn="ctr"/>
                      <a:r>
                        <a:rPr lang="en-US" sz="1100" b="0">
                          <a:effectLst/>
                        </a:rPr>
                        <a:t>Variable Costs</a:t>
                      </a:r>
                      <a:endParaRPr lang="en-US" sz="1100" b="0" i="0">
                        <a:effectLst/>
                      </a:endParaRP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16,421,094  </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24,448,350  </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32,944,434  </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32,006,202  </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33,067,969</a:t>
                      </a:r>
                    </a:p>
                  </a:txBody>
                  <a:tcPr marL="54849" marR="54849" marT="27424" marB="27424" anchor="ctr"/>
                </a:tc>
                <a:extLst>
                  <a:ext uri="{0D108BD9-81ED-4DB2-BD59-A6C34878D82A}">
                    <a16:rowId xmlns:a16="http://schemas.microsoft.com/office/drawing/2014/main" val="694947970"/>
                  </a:ext>
                </a:extLst>
              </a:tr>
              <a:tr h="447781">
                <a:tc>
                  <a:txBody>
                    <a:bodyPr/>
                    <a:lstStyle/>
                    <a:p>
                      <a:pPr algn="ctr" fontAlgn="ctr"/>
                      <a:r>
                        <a:rPr lang="en-US" sz="1100" b="0">
                          <a:effectLst/>
                        </a:rPr>
                        <a:t>Fixed Costs</a:t>
                      </a:r>
                      <a:endParaRPr lang="en-US" sz="1100" b="0" i="0">
                        <a:effectLst/>
                      </a:endParaRP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4,626,448</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4,626,448</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4,626,448</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4,626,448</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4,626,448  </a:t>
                      </a:r>
                    </a:p>
                  </a:txBody>
                  <a:tcPr marL="54849" marR="54849" marT="27424" marB="27424" anchor="ctr"/>
                </a:tc>
                <a:extLst>
                  <a:ext uri="{0D108BD9-81ED-4DB2-BD59-A6C34878D82A}">
                    <a16:rowId xmlns:a16="http://schemas.microsoft.com/office/drawing/2014/main" val="3893311348"/>
                  </a:ext>
                </a:extLst>
              </a:tr>
              <a:tr h="447781">
                <a:tc>
                  <a:txBody>
                    <a:bodyPr/>
                    <a:lstStyle/>
                    <a:p>
                      <a:pPr algn="ctr" fontAlgn="ctr"/>
                      <a:r>
                        <a:rPr lang="en-US" sz="1100" b="0">
                          <a:effectLst/>
                        </a:rPr>
                        <a:t>Depreciation </a:t>
                      </a:r>
                      <a:endParaRPr lang="en-US" sz="1100" b="0" i="0">
                        <a:effectLst/>
                      </a:endParaRP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4,266,599</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4,266,599</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4,266,599</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4,266,599</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a:t>
                      </a:r>
                    </a:p>
                  </a:txBody>
                  <a:tcPr marL="54849" marR="54849" marT="27424" marB="27424" anchor="ctr"/>
                </a:tc>
                <a:extLst>
                  <a:ext uri="{0D108BD9-81ED-4DB2-BD59-A6C34878D82A}">
                    <a16:rowId xmlns:a16="http://schemas.microsoft.com/office/drawing/2014/main" val="1507556874"/>
                  </a:ext>
                </a:extLst>
              </a:tr>
              <a:tr h="447781">
                <a:tc>
                  <a:txBody>
                    <a:bodyPr/>
                    <a:lstStyle/>
                    <a:p>
                      <a:pPr algn="ctr" fontAlgn="ctr"/>
                      <a:r>
                        <a:rPr lang="en-US" sz="1100" b="0">
                          <a:effectLst/>
                        </a:rPr>
                        <a:t>EBIT</a:t>
                      </a:r>
                      <a:endParaRPr lang="en-US" sz="1100" b="0" i="0">
                        <a:effectLst/>
                      </a:endParaRP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1,207,056</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6,440,401</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11,204,916</a:t>
                      </a:r>
                    </a:p>
                  </a:txBody>
                  <a:tcPr marL="54849" marR="54849" marT="27424" marB="27424" anchor="ctr"/>
                </a:tc>
                <a:tc>
                  <a:txBody>
                    <a:bodyPr/>
                    <a:lstStyle/>
                    <a:p>
                      <a:pPr algn="ctr" rtl="0" fontAlgn="base"/>
                      <a:r>
                        <a:rPr lang="en-US" sz="1200" b="0" i="0">
                          <a:effectLst/>
                          <a:latin typeface="Times New Roman" panose="02020603050405020304" pitchFamily="18" charset="0"/>
                          <a:ea typeface="Calibri" panose="020F0502020204030204" pitchFamily="34" charset="0"/>
                          <a:cs typeface="Times New Roman" panose="02020603050405020304" pitchFamily="18" charset="0"/>
                        </a:rPr>
                        <a:t>11,143,149</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11,081,381</a:t>
                      </a:r>
                    </a:p>
                  </a:txBody>
                  <a:tcPr marL="54849" marR="54849" marT="27424" marB="27424" anchor="ctr"/>
                </a:tc>
                <a:extLst>
                  <a:ext uri="{0D108BD9-81ED-4DB2-BD59-A6C34878D82A}">
                    <a16:rowId xmlns:a16="http://schemas.microsoft.com/office/drawing/2014/main" val="570419360"/>
                  </a:ext>
                </a:extLst>
              </a:tr>
              <a:tr h="447781">
                <a:tc>
                  <a:txBody>
                    <a:bodyPr/>
                    <a:lstStyle/>
                    <a:p>
                      <a:pPr algn="ctr" fontAlgn="ctr"/>
                      <a:r>
                        <a:rPr lang="en-US" sz="1100" b="0">
                          <a:effectLst/>
                        </a:rPr>
                        <a:t>Taxes</a:t>
                      </a:r>
                      <a:endParaRPr lang="en-US" sz="1100" b="0" i="0">
                        <a:effectLst/>
                      </a:endParaRP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422,469 </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2,254,140</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3,921,720</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3,900,102</a:t>
                      </a:r>
                    </a:p>
                  </a:txBody>
                  <a:tcPr marL="54849" marR="54849" marT="27424" marB="27424" anchor="ctr"/>
                </a:tc>
                <a:tc>
                  <a:txBody>
                    <a:bodyPr/>
                    <a:lstStyle/>
                    <a:p>
                      <a:pPr algn="ctr" fontAlgn="ctr"/>
                      <a:r>
                        <a:rPr lang="en-US" sz="1200" b="0" i="0">
                          <a:effectLst/>
                          <a:latin typeface="Times New Roman" panose="02020603050405020304" pitchFamily="18" charset="0"/>
                          <a:ea typeface="Calibri" panose="020F0502020204030204" pitchFamily="34" charset="0"/>
                          <a:cs typeface="Times New Roman" panose="02020603050405020304" pitchFamily="18" charset="0"/>
                        </a:rPr>
                        <a:t>3,878,483</a:t>
                      </a:r>
                    </a:p>
                  </a:txBody>
                  <a:tcPr marL="54849" marR="54849" marT="27424" marB="27424" anchor="ctr"/>
                </a:tc>
                <a:extLst>
                  <a:ext uri="{0D108BD9-81ED-4DB2-BD59-A6C34878D82A}">
                    <a16:rowId xmlns:a16="http://schemas.microsoft.com/office/drawing/2014/main" val="3212280873"/>
                  </a:ext>
                </a:extLst>
              </a:tr>
              <a:tr h="447781">
                <a:tc>
                  <a:txBody>
                    <a:bodyPr/>
                    <a:lstStyle/>
                    <a:p>
                      <a:pPr algn="ctr" fontAlgn="ctr"/>
                      <a:r>
                        <a:rPr lang="en-US" sz="1100" b="1">
                          <a:solidFill>
                            <a:srgbClr val="0070C0"/>
                          </a:solidFill>
                          <a:effectLst/>
                        </a:rPr>
                        <a:t>Net Income</a:t>
                      </a:r>
                      <a:endParaRPr lang="en-US" sz="1100" b="1" i="0">
                        <a:solidFill>
                          <a:srgbClr val="0070C0"/>
                        </a:solidFill>
                        <a:effectLst/>
                      </a:endParaRPr>
                    </a:p>
                  </a:txBody>
                  <a:tcPr marL="54849" marR="54849" marT="27424" marB="27424" anchor="ctr"/>
                </a:tc>
                <a:tc>
                  <a:txBody>
                    <a:bodyPr/>
                    <a:lstStyle/>
                    <a:p>
                      <a:pPr algn="ctr" fontAlgn="ctr"/>
                      <a:r>
                        <a:rPr lang="en-US" sz="1200" b="1" i="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784,587  </a:t>
                      </a:r>
                    </a:p>
                  </a:txBody>
                  <a:tcPr marL="54849" marR="54849" marT="27424" marB="27424" anchor="ctr"/>
                </a:tc>
                <a:tc>
                  <a:txBody>
                    <a:bodyPr/>
                    <a:lstStyle/>
                    <a:p>
                      <a:pPr algn="ctr" fontAlgn="ctr"/>
                      <a:r>
                        <a:rPr lang="en-US" sz="1200" b="1" i="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4,186,260</a:t>
                      </a:r>
                    </a:p>
                  </a:txBody>
                  <a:tcPr marL="54849" marR="54849" marT="27424" marB="27424" anchor="ctr"/>
                </a:tc>
                <a:tc>
                  <a:txBody>
                    <a:bodyPr/>
                    <a:lstStyle/>
                    <a:p>
                      <a:pPr algn="ctr" fontAlgn="ctr"/>
                      <a:r>
                        <a:rPr lang="en-US" sz="1200" b="1" i="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7,283,195</a:t>
                      </a:r>
                    </a:p>
                  </a:txBody>
                  <a:tcPr marL="54849" marR="54849" marT="27424" marB="27424" anchor="ctr"/>
                </a:tc>
                <a:tc>
                  <a:txBody>
                    <a:bodyPr/>
                    <a:lstStyle/>
                    <a:p>
                      <a:pPr algn="ctr" fontAlgn="ctr"/>
                      <a:r>
                        <a:rPr lang="en-US" sz="1200" b="1" i="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7,243,047</a:t>
                      </a:r>
                    </a:p>
                  </a:txBody>
                  <a:tcPr marL="54849" marR="54849" marT="27424" marB="27424" anchor="ctr"/>
                </a:tc>
                <a:tc>
                  <a:txBody>
                    <a:bodyPr/>
                    <a:lstStyle/>
                    <a:p>
                      <a:pPr algn="ctr" fontAlgn="ctr"/>
                      <a:r>
                        <a:rPr lang="en-US" sz="1200" b="1" i="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7,202,898</a:t>
                      </a:r>
                    </a:p>
                  </a:txBody>
                  <a:tcPr marL="54849" marR="54849" marT="27424" marB="27424" anchor="ctr"/>
                </a:tc>
                <a:extLst>
                  <a:ext uri="{0D108BD9-81ED-4DB2-BD59-A6C34878D82A}">
                    <a16:rowId xmlns:a16="http://schemas.microsoft.com/office/drawing/2014/main" val="1218758614"/>
                  </a:ext>
                </a:extLst>
              </a:tr>
            </a:tbl>
          </a:graphicData>
        </a:graphic>
      </p:graphicFrame>
      <p:sp>
        <p:nvSpPr>
          <p:cNvPr id="5" name="Rectangle 4">
            <a:extLst>
              <a:ext uri="{FF2B5EF4-FFF2-40B4-BE49-F238E27FC236}">
                <a16:creationId xmlns:a16="http://schemas.microsoft.com/office/drawing/2014/main" id="{DB35A5FA-8147-789B-D175-0DCD3DD43477}"/>
              </a:ext>
            </a:extLst>
          </p:cNvPr>
          <p:cNvSpPr/>
          <p:nvPr/>
        </p:nvSpPr>
        <p:spPr>
          <a:xfrm>
            <a:off x="7609000" y="1738534"/>
            <a:ext cx="4243469"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Year 1 – 38.1%</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a:extLst>
              <a:ext uri="{FF2B5EF4-FFF2-40B4-BE49-F238E27FC236}">
                <a16:creationId xmlns:a16="http://schemas.microsoft.com/office/drawing/2014/main" id="{CAD384D7-52AE-7C62-21FE-305C35ACB920}"/>
              </a:ext>
            </a:extLst>
          </p:cNvPr>
          <p:cNvSpPr/>
          <p:nvPr/>
        </p:nvSpPr>
        <p:spPr>
          <a:xfrm>
            <a:off x="7647327" y="2434589"/>
            <a:ext cx="4243469"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Year 2 – 38.5%</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190E7A46-51B6-776E-6606-76C0293BD3B2}"/>
              </a:ext>
            </a:extLst>
          </p:cNvPr>
          <p:cNvSpPr/>
          <p:nvPr/>
        </p:nvSpPr>
        <p:spPr>
          <a:xfrm>
            <a:off x="7685652" y="3237902"/>
            <a:ext cx="4243469"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Year 3 – 37.9%</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Rectangle 7">
            <a:extLst>
              <a:ext uri="{FF2B5EF4-FFF2-40B4-BE49-F238E27FC236}">
                <a16:creationId xmlns:a16="http://schemas.microsoft.com/office/drawing/2014/main" id="{92E5E7D8-8181-27A5-7ED2-F50D181268E5}"/>
              </a:ext>
            </a:extLst>
          </p:cNvPr>
          <p:cNvSpPr/>
          <p:nvPr/>
        </p:nvSpPr>
        <p:spPr>
          <a:xfrm>
            <a:off x="7685653" y="4153693"/>
            <a:ext cx="4243469"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Year 4 – 37.8%</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Rectangle 8">
            <a:extLst>
              <a:ext uri="{FF2B5EF4-FFF2-40B4-BE49-F238E27FC236}">
                <a16:creationId xmlns:a16="http://schemas.microsoft.com/office/drawing/2014/main" id="{B0A7EF40-1B93-CEBB-5D11-7C7E698C223E}"/>
              </a:ext>
            </a:extLst>
          </p:cNvPr>
          <p:cNvSpPr/>
          <p:nvPr/>
        </p:nvSpPr>
        <p:spPr>
          <a:xfrm>
            <a:off x="7685653" y="4977305"/>
            <a:ext cx="4243469"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Year 5 – 37.7%</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91135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FD8B-888D-BD18-AAFF-5020F566035C}"/>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F270C297-F60F-1232-CC03-5A4442873D68}"/>
              </a:ext>
            </a:extLst>
          </p:cNvPr>
          <p:cNvSpPr>
            <a:spLocks noGrp="1"/>
          </p:cNvSpPr>
          <p:nvPr>
            <p:ph idx="1"/>
          </p:nvPr>
        </p:nvSpPr>
        <p:spPr>
          <a:xfrm>
            <a:off x="657727" y="1171074"/>
            <a:ext cx="6817894" cy="4876800"/>
          </a:xfrm>
        </p:spPr>
        <p:txBody>
          <a:bodyPr>
            <a:normAutofit/>
          </a:bodyPr>
          <a:lstStyle/>
          <a:p>
            <a:pPr marL="457200" indent="-457200">
              <a:lnSpc>
                <a:spcPct val="120000"/>
              </a:lnSpc>
              <a:buFont typeface="+mj-lt"/>
              <a:buAutoNum type="arabicPeriod"/>
            </a:pPr>
            <a:r>
              <a:rPr lang="en-US"/>
              <a:t>Introduction</a:t>
            </a:r>
          </a:p>
          <a:p>
            <a:pPr marL="457200" indent="-457200">
              <a:lnSpc>
                <a:spcPct val="120000"/>
              </a:lnSpc>
              <a:buFont typeface="+mj-lt"/>
              <a:buAutoNum type="arabicPeriod"/>
            </a:pPr>
            <a:r>
              <a:rPr lang="en-US"/>
              <a:t>AI Capabilities in the Financial Tech Industry</a:t>
            </a:r>
          </a:p>
          <a:p>
            <a:pPr marL="457200" indent="-457200">
              <a:lnSpc>
                <a:spcPct val="120000"/>
              </a:lnSpc>
              <a:buFont typeface="+mj-lt"/>
              <a:buAutoNum type="arabicPeriod"/>
            </a:pPr>
            <a:r>
              <a:rPr lang="en-US"/>
              <a:t>Development Timeline</a:t>
            </a:r>
          </a:p>
          <a:p>
            <a:pPr marL="457200" indent="-457200">
              <a:lnSpc>
                <a:spcPct val="120000"/>
              </a:lnSpc>
              <a:buFont typeface="+mj-lt"/>
              <a:buAutoNum type="arabicPeriod"/>
            </a:pPr>
            <a:r>
              <a:rPr lang="en-US"/>
              <a:t>Marketing and Promotion </a:t>
            </a:r>
          </a:p>
          <a:p>
            <a:pPr marL="457200" indent="-457200">
              <a:lnSpc>
                <a:spcPct val="120000"/>
              </a:lnSpc>
              <a:buFont typeface="+mj-lt"/>
              <a:buAutoNum type="arabicPeriod"/>
            </a:pPr>
            <a:r>
              <a:rPr lang="en-US"/>
              <a:t>Finances – Part 1: How is </a:t>
            </a:r>
            <a:r>
              <a:rPr lang="en-US" err="1"/>
              <a:t>FinTime</a:t>
            </a:r>
            <a:r>
              <a:rPr lang="en-US"/>
              <a:t> Funded? </a:t>
            </a:r>
          </a:p>
          <a:p>
            <a:pPr marL="457200" indent="-457200">
              <a:lnSpc>
                <a:spcPct val="120000"/>
              </a:lnSpc>
              <a:buFont typeface="+mj-lt"/>
              <a:buAutoNum type="arabicPeriod"/>
            </a:pPr>
            <a:r>
              <a:rPr lang="en-US"/>
              <a:t>Finances – Part 2: The </a:t>
            </a:r>
            <a:r>
              <a:rPr lang="en-US" err="1"/>
              <a:t>FinTime</a:t>
            </a:r>
            <a:r>
              <a:rPr lang="en-US"/>
              <a:t> Budget? </a:t>
            </a:r>
          </a:p>
          <a:p>
            <a:pPr marL="457200" indent="-457200">
              <a:lnSpc>
                <a:spcPct val="120000"/>
              </a:lnSpc>
              <a:buFont typeface="+mj-lt"/>
              <a:buAutoNum type="arabicPeriod"/>
            </a:pPr>
            <a:r>
              <a:rPr lang="en-US"/>
              <a:t>Recommendation </a:t>
            </a:r>
          </a:p>
          <a:p>
            <a:pPr marL="457200" indent="-457200">
              <a:lnSpc>
                <a:spcPct val="120000"/>
              </a:lnSpc>
              <a:buFont typeface="+mj-lt"/>
              <a:buAutoNum type="arabicPeriod"/>
            </a:pPr>
            <a:r>
              <a:rPr lang="en-US"/>
              <a:t>Open Forum </a:t>
            </a:r>
          </a:p>
          <a:p>
            <a:pPr marL="457200" indent="-457200">
              <a:lnSpc>
                <a:spcPct val="120000"/>
              </a:lnSpc>
              <a:buFont typeface="+mj-lt"/>
              <a:buAutoNum type="arabicPeriod"/>
            </a:pPr>
            <a:endParaRPr lang="en-US"/>
          </a:p>
        </p:txBody>
      </p:sp>
      <p:sp>
        <p:nvSpPr>
          <p:cNvPr id="4" name="Text Placeholder 3">
            <a:extLst>
              <a:ext uri="{FF2B5EF4-FFF2-40B4-BE49-F238E27FC236}">
                <a16:creationId xmlns:a16="http://schemas.microsoft.com/office/drawing/2014/main" id="{8E8D3786-D73C-B181-BA51-F9F87D51EFA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47905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p:txBody>
          <a:bodyPr/>
          <a:lstStyle/>
          <a:p>
            <a:r>
              <a:rPr lang="en-US"/>
              <a:t>Operating Cash Flow</a:t>
            </a:r>
          </a:p>
        </p:txBody>
      </p:sp>
      <p:graphicFrame>
        <p:nvGraphicFramePr>
          <p:cNvPr id="3" name="Table 2">
            <a:extLst>
              <a:ext uri="{FF2B5EF4-FFF2-40B4-BE49-F238E27FC236}">
                <a16:creationId xmlns:a16="http://schemas.microsoft.com/office/drawing/2014/main" id="{BE650FF8-AF62-26BE-E906-04ABA6809682}"/>
              </a:ext>
            </a:extLst>
          </p:cNvPr>
          <p:cNvGraphicFramePr>
            <a:graphicFrameLocks noGrp="1"/>
          </p:cNvGraphicFramePr>
          <p:nvPr>
            <p:extLst>
              <p:ext uri="{D42A27DB-BD31-4B8C-83A1-F6EECF244321}">
                <p14:modId xmlns:p14="http://schemas.microsoft.com/office/powerpoint/2010/main" val="2834863031"/>
              </p:ext>
            </p:extLst>
          </p:nvPr>
        </p:nvGraphicFramePr>
        <p:xfrm>
          <a:off x="717290" y="1642628"/>
          <a:ext cx="6362961" cy="3775820"/>
        </p:xfrm>
        <a:graphic>
          <a:graphicData uri="http://schemas.openxmlformats.org/drawingml/2006/table">
            <a:tbl>
              <a:tblPr>
                <a:tableStyleId>{775DCB02-9BB8-47FD-8907-85C794F793BA}</a:tableStyleId>
              </a:tblPr>
              <a:tblGrid>
                <a:gridCol w="1744502">
                  <a:extLst>
                    <a:ext uri="{9D8B030D-6E8A-4147-A177-3AD203B41FA5}">
                      <a16:colId xmlns:a16="http://schemas.microsoft.com/office/drawing/2014/main" val="3170830271"/>
                    </a:ext>
                  </a:extLst>
                </a:gridCol>
                <a:gridCol w="883433">
                  <a:extLst>
                    <a:ext uri="{9D8B030D-6E8A-4147-A177-3AD203B41FA5}">
                      <a16:colId xmlns:a16="http://schemas.microsoft.com/office/drawing/2014/main" val="2276946780"/>
                    </a:ext>
                  </a:extLst>
                </a:gridCol>
                <a:gridCol w="883433">
                  <a:extLst>
                    <a:ext uri="{9D8B030D-6E8A-4147-A177-3AD203B41FA5}">
                      <a16:colId xmlns:a16="http://schemas.microsoft.com/office/drawing/2014/main" val="3204547518"/>
                    </a:ext>
                  </a:extLst>
                </a:gridCol>
                <a:gridCol w="950531">
                  <a:extLst>
                    <a:ext uri="{9D8B030D-6E8A-4147-A177-3AD203B41FA5}">
                      <a16:colId xmlns:a16="http://schemas.microsoft.com/office/drawing/2014/main" val="619905215"/>
                    </a:ext>
                  </a:extLst>
                </a:gridCol>
                <a:gridCol w="950531">
                  <a:extLst>
                    <a:ext uri="{9D8B030D-6E8A-4147-A177-3AD203B41FA5}">
                      <a16:colId xmlns:a16="http://schemas.microsoft.com/office/drawing/2014/main" val="804713136"/>
                    </a:ext>
                  </a:extLst>
                </a:gridCol>
                <a:gridCol w="950531">
                  <a:extLst>
                    <a:ext uri="{9D8B030D-6E8A-4147-A177-3AD203B41FA5}">
                      <a16:colId xmlns:a16="http://schemas.microsoft.com/office/drawing/2014/main" val="2451971945"/>
                    </a:ext>
                  </a:extLst>
                </a:gridCol>
              </a:tblGrid>
              <a:tr h="318144">
                <a:tc gridSpan="6">
                  <a:txBody>
                    <a:bodyPr/>
                    <a:lstStyle/>
                    <a:p>
                      <a:pPr algn="ctr" fontAlgn="b"/>
                      <a:r>
                        <a:rPr lang="en-US" sz="1500" b="0">
                          <a:effectLst/>
                        </a:rPr>
                        <a:t>Operating Cash Flow</a:t>
                      </a:r>
                      <a:endParaRPr lang="en-US" sz="1500">
                        <a:effectLst/>
                      </a:endParaRPr>
                    </a:p>
                  </a:txBody>
                  <a:tcPr anchor="ctr"/>
                </a:tc>
                <a:tc hMerge="1">
                  <a:txBody>
                    <a:bodyPr/>
                    <a:lstStyle/>
                    <a:p>
                      <a:pPr algn="ctr" fontAlgn="b"/>
                      <a:endParaRPr lang="en-US" sz="1500">
                        <a:effectLst/>
                      </a:endParaRPr>
                    </a:p>
                    <a:p>
                      <a:pPr algn="l" rtl="0" fontAlgn="base"/>
                      <a:r>
                        <a:rPr lang="en-US" sz="800" b="0" i="0">
                          <a:effectLst/>
                          <a:latin typeface="Times New Roman" panose="02020603050405020304" pitchFamily="18" charset="0"/>
                        </a:rPr>
                        <a:t> </a:t>
                      </a:r>
                      <a:endParaRPr lang="en-US" sz="1500" b="0" i="0">
                        <a:effectLst/>
                      </a:endParaRPr>
                    </a:p>
                  </a:txBody>
                  <a:tcPr marL="73751" marR="73751" marT="36876" marB="36876" anchor="b">
                    <a:lnR>
                      <a:noFill/>
                    </a:lnR>
                    <a:lnT>
                      <a:noFill/>
                    </a:lnT>
                    <a:lnB>
                      <a:noFill/>
                    </a:lnB>
                  </a:tcPr>
                </a:tc>
                <a:tc hMerge="1">
                  <a:txBody>
                    <a:bodyPr/>
                    <a:lstStyle/>
                    <a:p>
                      <a:pPr algn="ctr" fontAlgn="b"/>
                      <a:endParaRPr lang="en-US" sz="1500">
                        <a:effectLst/>
                      </a:endParaRPr>
                    </a:p>
                    <a:p>
                      <a:pPr algn="l" rtl="0" fontAlgn="base"/>
                      <a:r>
                        <a:rPr lang="en-US" sz="800" b="0" i="0">
                          <a:effectLst/>
                          <a:latin typeface="Times New Roman" panose="02020603050405020304" pitchFamily="18" charset="0"/>
                        </a:rPr>
                        <a:t> </a:t>
                      </a:r>
                      <a:endParaRPr lang="en-US" sz="1500" b="0" i="0">
                        <a:effectLst/>
                      </a:endParaRPr>
                    </a:p>
                  </a:txBody>
                  <a:tcPr marL="73751" marR="73751" marT="36876" marB="36876" anchor="b">
                    <a:lnL>
                      <a:noFill/>
                    </a:lnL>
                    <a:lnR>
                      <a:noFill/>
                    </a:lnR>
                    <a:lnT>
                      <a:noFill/>
                    </a:lnT>
                    <a:lnB>
                      <a:noFill/>
                    </a:lnB>
                  </a:tcPr>
                </a:tc>
                <a:tc hMerge="1">
                  <a:txBody>
                    <a:bodyPr/>
                    <a:lstStyle/>
                    <a:p>
                      <a:pPr algn="ctr" fontAlgn="b"/>
                      <a:endParaRPr lang="en-US" sz="1500">
                        <a:effectLst/>
                      </a:endParaRPr>
                    </a:p>
                    <a:p>
                      <a:pPr algn="l" rtl="0" fontAlgn="base"/>
                      <a:r>
                        <a:rPr lang="en-US" sz="800" b="0" i="0">
                          <a:effectLst/>
                          <a:latin typeface="Times New Roman" panose="02020603050405020304" pitchFamily="18" charset="0"/>
                        </a:rPr>
                        <a:t> </a:t>
                      </a:r>
                      <a:endParaRPr lang="en-US" sz="1500" b="0" i="0">
                        <a:effectLst/>
                      </a:endParaRPr>
                    </a:p>
                  </a:txBody>
                  <a:tcPr marL="73751" marR="73751" marT="36876" marB="36876" anchor="b">
                    <a:lnL>
                      <a:noFill/>
                    </a:lnL>
                    <a:lnR>
                      <a:noFill/>
                    </a:lnR>
                    <a:lnT>
                      <a:noFill/>
                    </a:lnT>
                    <a:lnB>
                      <a:noFill/>
                    </a:lnB>
                  </a:tcPr>
                </a:tc>
                <a:tc hMerge="1">
                  <a:txBody>
                    <a:bodyPr/>
                    <a:lstStyle/>
                    <a:p>
                      <a:pPr algn="ctr" fontAlgn="b"/>
                      <a:endParaRPr lang="en-US" sz="1500">
                        <a:effectLst/>
                      </a:endParaRPr>
                    </a:p>
                    <a:p>
                      <a:pPr algn="l" rtl="0" fontAlgn="base"/>
                      <a:r>
                        <a:rPr lang="en-US" sz="800" b="0" i="0">
                          <a:effectLst/>
                          <a:latin typeface="Times New Roman" panose="02020603050405020304" pitchFamily="18" charset="0"/>
                        </a:rPr>
                        <a:t> </a:t>
                      </a:r>
                      <a:endParaRPr lang="en-US" sz="1500" b="0" i="0">
                        <a:effectLst/>
                      </a:endParaRPr>
                    </a:p>
                  </a:txBody>
                  <a:tcPr marL="73751" marR="73751" marT="36876" marB="36876" anchor="b">
                    <a:lnL>
                      <a:noFill/>
                    </a:lnL>
                    <a:lnR>
                      <a:noFill/>
                    </a:lnR>
                    <a:lnT>
                      <a:noFill/>
                    </a:lnT>
                    <a:lnB>
                      <a:noFill/>
                    </a:lnB>
                  </a:tcPr>
                </a:tc>
                <a:tc hMerge="1">
                  <a:txBody>
                    <a:bodyPr/>
                    <a:lstStyle/>
                    <a:p>
                      <a:pPr algn="ctr" fontAlgn="b"/>
                      <a:endParaRPr lang="en-US" sz="1500">
                        <a:effectLst/>
                      </a:endParaRPr>
                    </a:p>
                    <a:p>
                      <a:pPr algn="l" rtl="0" fontAlgn="base"/>
                      <a:r>
                        <a:rPr lang="en-US" sz="800" b="0" i="0">
                          <a:effectLst/>
                          <a:latin typeface="Times New Roman" panose="02020603050405020304" pitchFamily="18" charset="0"/>
                        </a:rPr>
                        <a:t> </a:t>
                      </a:r>
                      <a:endParaRPr lang="en-US" sz="1500" b="0" i="0">
                        <a:effectLst/>
                      </a:endParaRPr>
                    </a:p>
                  </a:txBody>
                  <a:tcPr marL="73751" marR="73751" marT="36876" marB="36876" anchor="b">
                    <a:lnL>
                      <a:noFill/>
                    </a:lnL>
                    <a:lnR>
                      <a:noFill/>
                    </a:lnR>
                    <a:lnT>
                      <a:noFill/>
                    </a:lnT>
                    <a:lnB>
                      <a:noFill/>
                    </a:lnB>
                  </a:tcPr>
                </a:tc>
                <a:extLst>
                  <a:ext uri="{0D108BD9-81ED-4DB2-BD59-A6C34878D82A}">
                    <a16:rowId xmlns:a16="http://schemas.microsoft.com/office/drawing/2014/main" val="1422551181"/>
                  </a:ext>
                </a:extLst>
              </a:tr>
              <a:tr h="697298">
                <a:tc>
                  <a:txBody>
                    <a:bodyPr/>
                    <a:lstStyle/>
                    <a:p>
                      <a:pPr algn="ctr" fontAlgn="b"/>
                      <a:endParaRPr lang="en-US" sz="1200" b="0">
                        <a:effectLst/>
                      </a:endParaRPr>
                    </a:p>
                    <a:p>
                      <a:pPr algn="ctr" rtl="0" fontAlgn="base"/>
                      <a:r>
                        <a:rPr lang="en-US" sz="1200" b="0">
                          <a:effectLst/>
                        </a:rPr>
                        <a:t> YEAR  </a:t>
                      </a:r>
                      <a:endParaRPr lang="en-US" sz="1200" b="0" i="0">
                        <a:effectLst/>
                      </a:endParaRPr>
                    </a:p>
                  </a:txBody>
                  <a:tcPr marL="73751" marR="73751" marT="36876" marB="36876" anchor="ctr"/>
                </a:tc>
                <a:tc>
                  <a:txBody>
                    <a:bodyPr/>
                    <a:lstStyle/>
                    <a:p>
                      <a:pPr algn="ctr" rtl="0" fontAlgn="base"/>
                      <a:r>
                        <a:rPr lang="en-US" b="0" i="0">
                          <a:effectLst/>
                        </a:rPr>
                        <a:t>1</a:t>
                      </a:r>
                    </a:p>
                  </a:txBody>
                  <a:tcPr anchor="ctr"/>
                </a:tc>
                <a:tc>
                  <a:txBody>
                    <a:bodyPr/>
                    <a:lstStyle/>
                    <a:p>
                      <a:pPr algn="ctr" fontAlgn="b"/>
                      <a:r>
                        <a:rPr lang="en-US" b="0" i="0">
                          <a:effectLst/>
                        </a:rPr>
                        <a:t>2</a:t>
                      </a:r>
                    </a:p>
                  </a:txBody>
                  <a:tcPr anchor="ctr"/>
                </a:tc>
                <a:tc>
                  <a:txBody>
                    <a:bodyPr/>
                    <a:lstStyle/>
                    <a:p>
                      <a:pPr algn="ctr" fontAlgn="b"/>
                      <a:r>
                        <a:rPr lang="en-US" b="0" i="0">
                          <a:effectLst/>
                        </a:rPr>
                        <a:t>3</a:t>
                      </a:r>
                    </a:p>
                  </a:txBody>
                  <a:tcPr anchor="ctr"/>
                </a:tc>
                <a:tc>
                  <a:txBody>
                    <a:bodyPr/>
                    <a:lstStyle/>
                    <a:p>
                      <a:pPr algn="ctr" fontAlgn="b"/>
                      <a:r>
                        <a:rPr lang="en-US" b="0" i="0">
                          <a:effectLst/>
                        </a:rPr>
                        <a:t>4</a:t>
                      </a:r>
                    </a:p>
                  </a:txBody>
                  <a:tcPr anchor="ctr"/>
                </a:tc>
                <a:tc>
                  <a:txBody>
                    <a:bodyPr/>
                    <a:lstStyle/>
                    <a:p>
                      <a:pPr algn="ctr" rtl="0" fontAlgn="base"/>
                      <a:r>
                        <a:rPr lang="en-US" b="0" i="0">
                          <a:effectLst/>
                        </a:rPr>
                        <a:t>5</a:t>
                      </a:r>
                    </a:p>
                  </a:txBody>
                  <a:tcPr anchor="ctr"/>
                </a:tc>
                <a:extLst>
                  <a:ext uri="{0D108BD9-81ED-4DB2-BD59-A6C34878D82A}">
                    <a16:rowId xmlns:a16="http://schemas.microsoft.com/office/drawing/2014/main" val="1924582026"/>
                  </a:ext>
                </a:extLst>
              </a:tr>
              <a:tr h="697298">
                <a:tc>
                  <a:txBody>
                    <a:bodyPr/>
                    <a:lstStyle/>
                    <a:p>
                      <a:pPr algn="ctr" fontAlgn="b"/>
                      <a:endParaRPr lang="en-US" sz="1200" b="0">
                        <a:effectLst/>
                      </a:endParaRPr>
                    </a:p>
                    <a:p>
                      <a:pPr algn="ctr" rtl="0" fontAlgn="base"/>
                      <a:r>
                        <a:rPr lang="en-US" sz="1200" b="0">
                          <a:effectLst/>
                        </a:rPr>
                        <a:t> EBIT  </a:t>
                      </a:r>
                      <a:endParaRPr lang="en-US" sz="1200" b="0" i="0">
                        <a:effectLst/>
                      </a:endParaRPr>
                    </a:p>
                  </a:txBody>
                  <a:tcPr marL="73751" marR="73751" marT="36876" marB="36876" anchor="ctr"/>
                </a:tc>
                <a:tc>
                  <a:txBody>
                    <a:bodyPr/>
                    <a:lstStyle/>
                    <a:p>
                      <a:pPr algn="ctr" fontAlgn="b"/>
                      <a:r>
                        <a:rPr lang="en-US" sz="1100" b="0" i="0">
                          <a:effectLst/>
                          <a:latin typeface="Garamond" panose="02020404030301010803" pitchFamily="18" charset="0"/>
                        </a:rPr>
                        <a:t>$1,207,057</a:t>
                      </a:r>
                      <a:endParaRPr lang="en-US" sz="2400" b="0" i="0">
                        <a:effectLst/>
                      </a:endParaRPr>
                    </a:p>
                  </a:txBody>
                  <a:tcPr anchor="ctr"/>
                </a:tc>
                <a:tc>
                  <a:txBody>
                    <a:bodyPr/>
                    <a:lstStyle/>
                    <a:p>
                      <a:pPr algn="ctr" fontAlgn="b"/>
                      <a:r>
                        <a:rPr lang="en-US" sz="1100" b="0" i="0">
                          <a:effectLst/>
                          <a:latin typeface="Garamond" panose="02020404030301010803" pitchFamily="18" charset="0"/>
                        </a:rPr>
                        <a:t>$6,440,401  </a:t>
                      </a:r>
                      <a:endParaRPr lang="en-US" sz="2400" b="0" i="0">
                        <a:effectLst/>
                      </a:endParaRPr>
                    </a:p>
                  </a:txBody>
                  <a:tcPr anchor="ctr"/>
                </a:tc>
                <a:tc>
                  <a:txBody>
                    <a:bodyPr/>
                    <a:lstStyle/>
                    <a:p>
                      <a:pPr algn="ctr" rtl="0" fontAlgn="base"/>
                      <a:r>
                        <a:rPr lang="en-US" sz="1100" b="0" i="0">
                          <a:effectLst/>
                          <a:latin typeface="Garamond" panose="02020404030301010803" pitchFamily="18" charset="0"/>
                        </a:rPr>
                        <a:t>$11,204,916  </a:t>
                      </a:r>
                      <a:endParaRPr lang="en-US" sz="2400" b="0" i="0">
                        <a:effectLst/>
                      </a:endParaRPr>
                    </a:p>
                  </a:txBody>
                  <a:tcPr anchor="ctr"/>
                </a:tc>
                <a:tc>
                  <a:txBody>
                    <a:bodyPr/>
                    <a:lstStyle/>
                    <a:p>
                      <a:pPr algn="ctr" rtl="0" fontAlgn="base"/>
                      <a:r>
                        <a:rPr lang="en-US" sz="1100" b="0" i="0">
                          <a:effectLst/>
                          <a:latin typeface="Garamond" panose="02020404030301010803" pitchFamily="18" charset="0"/>
                        </a:rPr>
                        <a:t>$11,143,149  </a:t>
                      </a:r>
                      <a:endParaRPr lang="en-US" sz="2400" b="0" i="0">
                        <a:effectLst/>
                      </a:endParaRPr>
                    </a:p>
                  </a:txBody>
                  <a:tcPr anchor="ctr"/>
                </a:tc>
                <a:tc>
                  <a:txBody>
                    <a:bodyPr/>
                    <a:lstStyle/>
                    <a:p>
                      <a:pPr algn="ctr" rtl="0" fontAlgn="base"/>
                      <a:r>
                        <a:rPr lang="en-US" sz="1100" b="0" i="0">
                          <a:effectLst/>
                          <a:latin typeface="Garamond" panose="02020404030301010803" pitchFamily="18" charset="0"/>
                        </a:rPr>
                        <a:t>$11,081,381 </a:t>
                      </a:r>
                      <a:endParaRPr lang="en-US" sz="2400" b="0" i="0">
                        <a:effectLst/>
                      </a:endParaRPr>
                    </a:p>
                  </a:txBody>
                  <a:tcPr anchor="ctr"/>
                </a:tc>
                <a:extLst>
                  <a:ext uri="{0D108BD9-81ED-4DB2-BD59-A6C34878D82A}">
                    <a16:rowId xmlns:a16="http://schemas.microsoft.com/office/drawing/2014/main" val="3378685971"/>
                  </a:ext>
                </a:extLst>
              </a:tr>
              <a:tr h="697298">
                <a:tc>
                  <a:txBody>
                    <a:bodyPr/>
                    <a:lstStyle/>
                    <a:p>
                      <a:pPr algn="ctr" fontAlgn="b"/>
                      <a:endParaRPr lang="en-US" sz="1200" b="0">
                        <a:effectLst/>
                      </a:endParaRPr>
                    </a:p>
                    <a:p>
                      <a:pPr algn="ctr" rtl="0" fontAlgn="base"/>
                      <a:r>
                        <a:rPr lang="en-US" sz="1200" b="0">
                          <a:effectLst/>
                        </a:rPr>
                        <a:t> Depreciation  </a:t>
                      </a:r>
                      <a:endParaRPr lang="en-US" sz="1200" b="0" i="0">
                        <a:effectLst/>
                      </a:endParaRPr>
                    </a:p>
                  </a:txBody>
                  <a:tcPr marL="73751" marR="73751" marT="36876" marB="36876" anchor="ctr"/>
                </a:tc>
                <a:tc>
                  <a:txBody>
                    <a:bodyPr/>
                    <a:lstStyle/>
                    <a:p>
                      <a:pPr algn="ctr" fontAlgn="b"/>
                      <a:r>
                        <a:rPr lang="en-US" sz="1100" b="0" i="0">
                          <a:effectLst/>
                          <a:latin typeface="Garamond" panose="02020404030301010803" pitchFamily="18" charset="0"/>
                        </a:rPr>
                        <a:t>4,266,600  </a:t>
                      </a:r>
                      <a:endParaRPr lang="en-US" sz="2400" b="0" i="0">
                        <a:effectLst/>
                      </a:endParaRPr>
                    </a:p>
                  </a:txBody>
                  <a:tcPr anchor="ctr"/>
                </a:tc>
                <a:tc>
                  <a:txBody>
                    <a:bodyPr/>
                    <a:lstStyle/>
                    <a:p>
                      <a:pPr algn="ctr" fontAlgn="b"/>
                      <a:r>
                        <a:rPr lang="en-US" sz="1100" b="0" i="0">
                          <a:effectLst/>
                          <a:latin typeface="Garamond" panose="02020404030301010803" pitchFamily="18" charset="0"/>
                        </a:rPr>
                        <a:t>4,266,600  </a:t>
                      </a:r>
                      <a:endParaRPr lang="en-US" sz="2400" b="0" i="0">
                        <a:effectLst/>
                      </a:endParaRPr>
                    </a:p>
                  </a:txBody>
                  <a:tcPr anchor="ctr"/>
                </a:tc>
                <a:tc>
                  <a:txBody>
                    <a:bodyPr/>
                    <a:lstStyle/>
                    <a:p>
                      <a:pPr algn="ctr" fontAlgn="b"/>
                      <a:r>
                        <a:rPr lang="en-US" sz="1100" b="0" i="0">
                          <a:effectLst/>
                          <a:latin typeface="Garamond" panose="02020404030301010803" pitchFamily="18" charset="0"/>
                        </a:rPr>
                        <a:t>4,266,600  </a:t>
                      </a:r>
                      <a:endParaRPr lang="en-US" sz="2400" b="0" i="0">
                        <a:effectLst/>
                      </a:endParaRPr>
                    </a:p>
                  </a:txBody>
                  <a:tcPr anchor="ctr"/>
                </a:tc>
                <a:tc>
                  <a:txBody>
                    <a:bodyPr/>
                    <a:lstStyle/>
                    <a:p>
                      <a:pPr algn="ctr" fontAlgn="b"/>
                      <a:r>
                        <a:rPr lang="en-US" sz="1100" b="0" i="0">
                          <a:effectLst/>
                          <a:latin typeface="Garamond" panose="02020404030301010803" pitchFamily="18" charset="0"/>
                        </a:rPr>
                        <a:t>4,266,600</a:t>
                      </a:r>
                      <a:endParaRPr lang="en-US" sz="2400" b="0" i="0">
                        <a:effectLst/>
                      </a:endParaRPr>
                    </a:p>
                  </a:txBody>
                  <a:tcPr anchor="ctr"/>
                </a:tc>
                <a:tc>
                  <a:txBody>
                    <a:bodyPr/>
                    <a:lstStyle/>
                    <a:p>
                      <a:pPr algn="ctr" rtl="0" fontAlgn="base"/>
                      <a:r>
                        <a:rPr lang="en-US" sz="1100" b="0" i="0">
                          <a:effectLst/>
                          <a:latin typeface="Garamond" panose="02020404030301010803" pitchFamily="18" charset="0"/>
                        </a:rPr>
                        <a:t>4,266,600</a:t>
                      </a:r>
                      <a:endParaRPr lang="en-US" sz="2400" b="0" i="0">
                        <a:effectLst/>
                      </a:endParaRPr>
                    </a:p>
                  </a:txBody>
                  <a:tcPr anchor="ctr"/>
                </a:tc>
                <a:extLst>
                  <a:ext uri="{0D108BD9-81ED-4DB2-BD59-A6C34878D82A}">
                    <a16:rowId xmlns:a16="http://schemas.microsoft.com/office/drawing/2014/main" val="2420593751"/>
                  </a:ext>
                </a:extLst>
              </a:tr>
              <a:tr h="697298">
                <a:tc>
                  <a:txBody>
                    <a:bodyPr/>
                    <a:lstStyle/>
                    <a:p>
                      <a:pPr algn="ctr" fontAlgn="b"/>
                      <a:endParaRPr lang="en-US" sz="1200" b="0">
                        <a:effectLst/>
                      </a:endParaRPr>
                    </a:p>
                    <a:p>
                      <a:pPr algn="ctr" rtl="0" fontAlgn="base"/>
                      <a:r>
                        <a:rPr lang="en-US" sz="1200" b="0">
                          <a:effectLst/>
                        </a:rPr>
                        <a:t> Taxes   </a:t>
                      </a:r>
                      <a:endParaRPr lang="en-US" sz="1200" b="0" i="0">
                        <a:effectLst/>
                      </a:endParaRPr>
                    </a:p>
                  </a:txBody>
                  <a:tcPr marL="73751" marR="73751" marT="36876" marB="36876" anchor="ctr"/>
                </a:tc>
                <a:tc>
                  <a:txBody>
                    <a:bodyPr/>
                    <a:lstStyle/>
                    <a:p>
                      <a:pPr algn="ctr" fontAlgn="b"/>
                      <a:r>
                        <a:rPr lang="en-US" sz="1100" b="0" i="0">
                          <a:effectLst/>
                          <a:latin typeface="Garamond" panose="02020404030301010803" pitchFamily="18" charset="0"/>
                        </a:rPr>
                        <a:t>422,470  </a:t>
                      </a:r>
                      <a:endParaRPr lang="en-US" sz="2400" b="0" i="0">
                        <a:effectLst/>
                      </a:endParaRPr>
                    </a:p>
                  </a:txBody>
                  <a:tcPr anchor="ctr"/>
                </a:tc>
                <a:tc>
                  <a:txBody>
                    <a:bodyPr/>
                    <a:lstStyle/>
                    <a:p>
                      <a:pPr algn="ctr" fontAlgn="b"/>
                      <a:r>
                        <a:rPr lang="en-US" sz="1100" b="0" i="0">
                          <a:effectLst/>
                          <a:latin typeface="Garamond" panose="02020404030301010803" pitchFamily="18" charset="0"/>
                        </a:rPr>
                        <a:t>2,254,140  </a:t>
                      </a:r>
                      <a:endParaRPr lang="en-US" sz="2400" b="0" i="0">
                        <a:effectLst/>
                      </a:endParaRPr>
                    </a:p>
                  </a:txBody>
                  <a:tcPr anchor="ctr"/>
                </a:tc>
                <a:tc>
                  <a:txBody>
                    <a:bodyPr/>
                    <a:lstStyle/>
                    <a:p>
                      <a:pPr algn="ctr" fontAlgn="b"/>
                      <a:r>
                        <a:rPr lang="en-US" sz="1100" b="0" i="0">
                          <a:effectLst/>
                          <a:latin typeface="Garamond" panose="02020404030301010803" pitchFamily="18" charset="0"/>
                        </a:rPr>
                        <a:t>3,921,721 </a:t>
                      </a:r>
                      <a:endParaRPr lang="en-US" sz="2400" b="0" i="0">
                        <a:effectLst/>
                      </a:endParaRPr>
                    </a:p>
                  </a:txBody>
                  <a:tcPr anchor="ctr"/>
                </a:tc>
                <a:tc>
                  <a:txBody>
                    <a:bodyPr/>
                    <a:lstStyle/>
                    <a:p>
                      <a:pPr algn="ctr" fontAlgn="b"/>
                      <a:r>
                        <a:rPr lang="en-US" sz="1100" b="0" i="0">
                          <a:effectLst/>
                          <a:latin typeface="Garamond" panose="02020404030301010803" pitchFamily="18" charset="0"/>
                        </a:rPr>
                        <a:t>3,900,102 </a:t>
                      </a:r>
                      <a:endParaRPr lang="en-US" sz="2400" b="0" i="0">
                        <a:effectLst/>
                      </a:endParaRPr>
                    </a:p>
                  </a:txBody>
                  <a:tcPr anchor="ctr"/>
                </a:tc>
                <a:tc>
                  <a:txBody>
                    <a:bodyPr/>
                    <a:lstStyle/>
                    <a:p>
                      <a:pPr algn="ctr" fontAlgn="b"/>
                      <a:r>
                        <a:rPr lang="en-US" sz="1100" b="0" i="0">
                          <a:effectLst/>
                          <a:latin typeface="Garamond" panose="02020404030301010803" pitchFamily="18" charset="0"/>
                        </a:rPr>
                        <a:t>3,878,484 </a:t>
                      </a:r>
                      <a:endParaRPr lang="en-US" sz="2400" b="0" i="0">
                        <a:effectLst/>
                      </a:endParaRPr>
                    </a:p>
                  </a:txBody>
                  <a:tcPr anchor="ctr"/>
                </a:tc>
                <a:extLst>
                  <a:ext uri="{0D108BD9-81ED-4DB2-BD59-A6C34878D82A}">
                    <a16:rowId xmlns:a16="http://schemas.microsoft.com/office/drawing/2014/main" val="922600545"/>
                  </a:ext>
                </a:extLst>
              </a:tr>
              <a:tr h="666588">
                <a:tc>
                  <a:txBody>
                    <a:bodyPr/>
                    <a:lstStyle/>
                    <a:p>
                      <a:pPr algn="ctr" fontAlgn="b"/>
                      <a:endParaRPr lang="en-US" sz="1200" b="0">
                        <a:effectLst/>
                      </a:endParaRPr>
                    </a:p>
                    <a:p>
                      <a:pPr algn="ctr" rtl="0" fontAlgn="base"/>
                      <a:r>
                        <a:rPr lang="en-US" sz="1200" b="0">
                          <a:effectLst/>
                        </a:rPr>
                        <a:t> Operating Cash Flow  </a:t>
                      </a:r>
                      <a:endParaRPr lang="en-US" sz="1200" b="0" i="0">
                        <a:effectLst/>
                      </a:endParaRPr>
                    </a:p>
                  </a:txBody>
                  <a:tcPr marL="73751" marR="73751" marT="36876" marB="36876" anchor="ctr"/>
                </a:tc>
                <a:tc>
                  <a:txBody>
                    <a:bodyPr/>
                    <a:lstStyle/>
                    <a:p>
                      <a:pPr algn="ctr" fontAlgn="b"/>
                      <a:r>
                        <a:rPr lang="en-US" sz="1100" b="0" i="0">
                          <a:effectLst/>
                          <a:latin typeface="Garamond" panose="02020404030301010803" pitchFamily="18" charset="0"/>
                        </a:rPr>
                        <a:t>5,051,187  </a:t>
                      </a:r>
                      <a:endParaRPr lang="en-US" sz="2400" b="0" i="0">
                        <a:effectLst/>
                      </a:endParaRPr>
                    </a:p>
                  </a:txBody>
                  <a:tcPr anchor="ctr"/>
                </a:tc>
                <a:tc>
                  <a:txBody>
                    <a:bodyPr/>
                    <a:lstStyle/>
                    <a:p>
                      <a:pPr algn="ctr" fontAlgn="b"/>
                      <a:r>
                        <a:rPr lang="en-US" sz="1100" b="0" i="0">
                          <a:effectLst/>
                          <a:latin typeface="Garamond" panose="02020404030301010803" pitchFamily="18" charset="0"/>
                        </a:rPr>
                        <a:t>8,452,860  </a:t>
                      </a:r>
                      <a:endParaRPr lang="en-US" sz="2400" b="0" i="0">
                        <a:effectLst/>
                      </a:endParaRPr>
                    </a:p>
                  </a:txBody>
                  <a:tcPr anchor="ctr"/>
                </a:tc>
                <a:tc>
                  <a:txBody>
                    <a:bodyPr/>
                    <a:lstStyle/>
                    <a:p>
                      <a:pPr algn="ctr" fontAlgn="b"/>
                      <a:r>
                        <a:rPr lang="en-US" sz="1100" b="0" i="0">
                          <a:effectLst/>
                          <a:latin typeface="Garamond" panose="02020404030301010803" pitchFamily="18" charset="0"/>
                        </a:rPr>
                        <a:t>11,549,795  </a:t>
                      </a:r>
                      <a:endParaRPr lang="en-US" sz="2400" b="0" i="0">
                        <a:effectLst/>
                      </a:endParaRPr>
                    </a:p>
                  </a:txBody>
                  <a:tcPr anchor="ctr"/>
                </a:tc>
                <a:tc>
                  <a:txBody>
                    <a:bodyPr/>
                    <a:lstStyle/>
                    <a:p>
                      <a:pPr algn="ctr" fontAlgn="b"/>
                      <a:r>
                        <a:rPr lang="en-US" sz="1100" b="0" i="0">
                          <a:effectLst/>
                          <a:latin typeface="Garamond" panose="02020404030301010803" pitchFamily="18" charset="0"/>
                        </a:rPr>
                        <a:t>11,509,646  </a:t>
                      </a:r>
                      <a:endParaRPr lang="en-US" sz="2400" b="0" i="0">
                        <a:effectLst/>
                      </a:endParaRPr>
                    </a:p>
                  </a:txBody>
                  <a:tcPr anchor="ctr"/>
                </a:tc>
                <a:tc>
                  <a:txBody>
                    <a:bodyPr/>
                    <a:lstStyle/>
                    <a:p>
                      <a:pPr algn="ctr" fontAlgn="b"/>
                      <a:r>
                        <a:rPr lang="en-US" sz="1100" b="0" i="0">
                          <a:effectLst/>
                          <a:latin typeface="Garamond" panose="02020404030301010803" pitchFamily="18" charset="0"/>
                        </a:rPr>
                        <a:t>11,469,498  </a:t>
                      </a:r>
                      <a:endParaRPr lang="en-US" sz="2400" b="0" i="0">
                        <a:effectLst/>
                      </a:endParaRPr>
                    </a:p>
                  </a:txBody>
                  <a:tcPr anchor="ctr"/>
                </a:tc>
                <a:extLst>
                  <a:ext uri="{0D108BD9-81ED-4DB2-BD59-A6C34878D82A}">
                    <a16:rowId xmlns:a16="http://schemas.microsoft.com/office/drawing/2014/main" val="3436258476"/>
                  </a:ext>
                </a:extLst>
              </a:tr>
            </a:tbl>
          </a:graphicData>
        </a:graphic>
      </p:graphicFrame>
      <p:sp>
        <p:nvSpPr>
          <p:cNvPr id="6" name="Rectangle 5">
            <a:extLst>
              <a:ext uri="{FF2B5EF4-FFF2-40B4-BE49-F238E27FC236}">
                <a16:creationId xmlns:a16="http://schemas.microsoft.com/office/drawing/2014/main" id="{05CFEA36-E638-0817-9BC7-8B90B2879B29}"/>
              </a:ext>
            </a:extLst>
          </p:cNvPr>
          <p:cNvSpPr/>
          <p:nvPr/>
        </p:nvSpPr>
        <p:spPr>
          <a:xfrm>
            <a:off x="7367389" y="3523822"/>
            <a:ext cx="4472698"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NPV: </a:t>
            </a:r>
            <a:r>
              <a:rPr lang="en-US" sz="3600" b="1">
                <a:ln w="9525">
                  <a:solidFill>
                    <a:schemeClr val="bg1"/>
                  </a:solidFill>
                  <a:prstDash val="solid"/>
                </a:ln>
                <a:effectLst>
                  <a:outerShdw blurRad="12700" dist="38100" dir="2700000" algn="tl" rotWithShape="0">
                    <a:schemeClr val="bg1">
                      <a:lumMod val="50000"/>
                    </a:schemeClr>
                  </a:outerShdw>
                </a:effectLst>
              </a:rPr>
              <a:t>$2, 397, 353</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a:extLst>
              <a:ext uri="{FF2B5EF4-FFF2-40B4-BE49-F238E27FC236}">
                <a16:creationId xmlns:a16="http://schemas.microsoft.com/office/drawing/2014/main" id="{08F02951-93A0-05DE-045B-CE0B8CB04F73}"/>
              </a:ext>
            </a:extLst>
          </p:cNvPr>
          <p:cNvSpPr/>
          <p:nvPr/>
        </p:nvSpPr>
        <p:spPr>
          <a:xfrm>
            <a:off x="7367389" y="4293263"/>
            <a:ext cx="2791150" cy="769441"/>
          </a:xfrm>
          <a:prstGeom prst="rect">
            <a:avLst/>
          </a:prstGeom>
          <a:noFill/>
        </p:spPr>
        <p:txBody>
          <a:bodyPr wrap="none" lIns="91440" tIns="45720" rIns="91440" bIns="45720">
            <a:spAutoFit/>
          </a:bodyPr>
          <a:lstStyle/>
          <a:p>
            <a:pPr algn="ctr"/>
            <a:r>
              <a:rPr lang="en-US" sz="4400" b="1">
                <a:ln w="9525">
                  <a:solidFill>
                    <a:schemeClr val="bg1"/>
                  </a:solidFill>
                  <a:prstDash val="solid"/>
                </a:ln>
                <a:effectLst>
                  <a:outerShdw blurRad="12700" dist="38100" dir="2700000" algn="tl" rotWithShape="0">
                    <a:schemeClr val="bg1">
                      <a:lumMod val="50000"/>
                    </a:schemeClr>
                  </a:outerShdw>
                </a:effectLst>
              </a:rPr>
              <a:t>IRR: 23%</a:t>
            </a:r>
            <a:endParaRPr lang="en-US" sz="44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Rectangle 7">
            <a:extLst>
              <a:ext uri="{FF2B5EF4-FFF2-40B4-BE49-F238E27FC236}">
                <a16:creationId xmlns:a16="http://schemas.microsoft.com/office/drawing/2014/main" id="{B90CEA2A-38F7-F9B9-76DE-707337F209A7}"/>
              </a:ext>
            </a:extLst>
          </p:cNvPr>
          <p:cNvSpPr/>
          <p:nvPr/>
        </p:nvSpPr>
        <p:spPr>
          <a:xfrm>
            <a:off x="7367389" y="855094"/>
            <a:ext cx="4699680" cy="1569660"/>
          </a:xfrm>
          <a:prstGeom prst="rect">
            <a:avLst/>
          </a:prstGeom>
          <a:noFill/>
        </p:spPr>
        <p:txBody>
          <a:bodyPr wrap="square" lIns="91440" tIns="45720" rIns="91440" bIns="45720">
            <a:spAutoFit/>
          </a:bodyPr>
          <a:lstStyle/>
          <a:p>
            <a:r>
              <a:rPr lang="en-US" sz="4000" b="1">
                <a:ln w="9525">
                  <a:solidFill>
                    <a:schemeClr val="bg1"/>
                  </a:solidFill>
                  <a:prstDash val="solid"/>
                </a:ln>
                <a:effectLst>
                  <a:outerShdw blurRad="12700" dist="38100" dir="2700000" algn="tl" rotWithShape="0">
                    <a:schemeClr val="bg1">
                      <a:lumMod val="50000"/>
                    </a:schemeClr>
                  </a:outerShdw>
                </a:effectLst>
              </a:rPr>
              <a:t>Salaries</a:t>
            </a:r>
            <a:endParaRPr lang="en-US" sz="3200" b="1">
              <a:ln w="9525">
                <a:solidFill>
                  <a:schemeClr val="bg1"/>
                </a:solidFill>
                <a:prstDash val="solid"/>
              </a:ln>
              <a:effectLst>
                <a:outerShdw blurRad="12700" dist="38100" dir="2700000" algn="tl" rotWithShape="0">
                  <a:schemeClr val="bg1">
                    <a:lumMod val="50000"/>
                  </a:schemeClr>
                </a:outerShdw>
              </a:effectLst>
            </a:endParaRPr>
          </a:p>
          <a:p>
            <a:r>
              <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Years 1 and 2</a:t>
            </a:r>
          </a:p>
          <a:p>
            <a:r>
              <a:rPr lang="en-US" sz="2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$2.7 million and 26 staff</a:t>
            </a:r>
            <a:endPar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Rectangle 8">
            <a:extLst>
              <a:ext uri="{FF2B5EF4-FFF2-40B4-BE49-F238E27FC236}">
                <a16:creationId xmlns:a16="http://schemas.microsoft.com/office/drawing/2014/main" id="{01371822-011C-2D41-FF89-A89F97FB28B1}"/>
              </a:ext>
            </a:extLst>
          </p:cNvPr>
          <p:cNvSpPr/>
          <p:nvPr/>
        </p:nvSpPr>
        <p:spPr>
          <a:xfrm>
            <a:off x="7367389" y="2443571"/>
            <a:ext cx="4699680" cy="954107"/>
          </a:xfrm>
          <a:prstGeom prst="rect">
            <a:avLst/>
          </a:prstGeom>
          <a:noFill/>
        </p:spPr>
        <p:txBody>
          <a:bodyPr wrap="square" lIns="91440" tIns="45720" rIns="91440" bIns="45720">
            <a:spAutoFit/>
          </a:bodyPr>
          <a:lstStyle/>
          <a:p>
            <a:r>
              <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Years </a:t>
            </a:r>
            <a:r>
              <a:rPr lang="en-US" sz="3200" b="1">
                <a:ln w="9525">
                  <a:solidFill>
                    <a:schemeClr val="bg1"/>
                  </a:solidFill>
                  <a:prstDash val="solid"/>
                </a:ln>
                <a:effectLst>
                  <a:outerShdw blurRad="12700" dist="38100" dir="2700000" algn="tl" rotWithShape="0">
                    <a:schemeClr val="bg1">
                      <a:lumMod val="50000"/>
                    </a:schemeClr>
                  </a:outerShdw>
                </a:effectLst>
              </a:rPr>
              <a:t>3</a:t>
            </a:r>
            <a:r>
              <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 – 5 </a:t>
            </a:r>
          </a:p>
          <a:p>
            <a:r>
              <a:rPr lang="en-US" sz="2400" b="1" cap="none" spc="0">
                <a:ln w="9525">
                  <a:solidFill>
                    <a:schemeClr val="bg1"/>
                  </a:solidFill>
                  <a:prstDash val="solid"/>
                </a:ln>
                <a:solidFill>
                  <a:schemeClr val="tx1"/>
                </a:solidFill>
                <a:effectLst>
                  <a:outerShdw blurRad="12700" dist="38100" dir="2700000" algn="tl" rotWithShape="0">
                    <a:schemeClr val="bg1">
                      <a:lumMod val="50000"/>
                    </a:schemeClr>
                  </a:outerShdw>
                </a:effectLst>
              </a:rPr>
              <a:t>$3.1 million and 31 staff</a:t>
            </a:r>
            <a:endParaRPr lang="en-US" sz="3200" b="1" cap="none" spc="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52364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4BCF-A434-D13B-E28E-3541938006FC}"/>
              </a:ext>
            </a:extLst>
          </p:cNvPr>
          <p:cNvSpPr>
            <a:spLocks noGrp="1"/>
          </p:cNvSpPr>
          <p:nvPr>
            <p:ph type="title"/>
          </p:nvPr>
        </p:nvSpPr>
        <p:spPr/>
        <p:txBody>
          <a:bodyPr/>
          <a:lstStyle/>
          <a:p>
            <a:r>
              <a:rPr lang="en-US"/>
              <a:t>Sales Forecast</a:t>
            </a:r>
          </a:p>
        </p:txBody>
      </p:sp>
      <p:graphicFrame>
        <p:nvGraphicFramePr>
          <p:cNvPr id="15" name="Table 14">
            <a:extLst>
              <a:ext uri="{FF2B5EF4-FFF2-40B4-BE49-F238E27FC236}">
                <a16:creationId xmlns:a16="http://schemas.microsoft.com/office/drawing/2014/main" id="{EDAF759A-0AB3-D22D-CC71-70A4B2A41564}"/>
              </a:ext>
            </a:extLst>
          </p:cNvPr>
          <p:cNvGraphicFramePr>
            <a:graphicFrameLocks noGrp="1"/>
          </p:cNvGraphicFramePr>
          <p:nvPr>
            <p:extLst>
              <p:ext uri="{D42A27DB-BD31-4B8C-83A1-F6EECF244321}">
                <p14:modId xmlns:p14="http://schemas.microsoft.com/office/powerpoint/2010/main" val="3140941843"/>
              </p:ext>
            </p:extLst>
          </p:nvPr>
        </p:nvGraphicFramePr>
        <p:xfrm>
          <a:off x="730250" y="1783400"/>
          <a:ext cx="5530850" cy="2934649"/>
        </p:xfrm>
        <a:graphic>
          <a:graphicData uri="http://schemas.openxmlformats.org/drawingml/2006/table">
            <a:tbl>
              <a:tblPr>
                <a:tableStyleId>{775DCB02-9BB8-47FD-8907-85C794F793BA}</a:tableStyleId>
              </a:tblPr>
              <a:tblGrid>
                <a:gridCol w="1761067">
                  <a:extLst>
                    <a:ext uri="{9D8B030D-6E8A-4147-A177-3AD203B41FA5}">
                      <a16:colId xmlns:a16="http://schemas.microsoft.com/office/drawing/2014/main" val="3200533890"/>
                    </a:ext>
                  </a:extLst>
                </a:gridCol>
                <a:gridCol w="1761067">
                  <a:extLst>
                    <a:ext uri="{9D8B030D-6E8A-4147-A177-3AD203B41FA5}">
                      <a16:colId xmlns:a16="http://schemas.microsoft.com/office/drawing/2014/main" val="741689646"/>
                    </a:ext>
                  </a:extLst>
                </a:gridCol>
                <a:gridCol w="2008716">
                  <a:extLst>
                    <a:ext uri="{9D8B030D-6E8A-4147-A177-3AD203B41FA5}">
                      <a16:colId xmlns:a16="http://schemas.microsoft.com/office/drawing/2014/main" val="54323290"/>
                    </a:ext>
                  </a:extLst>
                </a:gridCol>
              </a:tblGrid>
              <a:tr h="528753">
                <a:tc>
                  <a:txBody>
                    <a:bodyPr/>
                    <a:lstStyle/>
                    <a:p>
                      <a:pPr algn="ctr" fontAlgn="b"/>
                      <a:endParaRPr lang="en-US" sz="1400" b="1" i="0" u="none" strike="noStrike">
                        <a:solidFill>
                          <a:srgbClr val="000000"/>
                        </a:solidFill>
                        <a:effectLst/>
                        <a:latin typeface="Garamond" panose="02020404030301010803" pitchFamily="18" charset="0"/>
                      </a:endParaRPr>
                    </a:p>
                  </a:txBody>
                  <a:tcPr marL="0" marR="0" marT="0" marB="0" anchor="ctr"/>
                </a:tc>
                <a:tc>
                  <a:txBody>
                    <a:bodyPr/>
                    <a:lstStyle/>
                    <a:p>
                      <a:pPr algn="ctr" fontAlgn="b"/>
                      <a:r>
                        <a:rPr lang="en-US" sz="1400" b="1" i="0" u="none" strike="noStrike">
                          <a:solidFill>
                            <a:srgbClr val="000000"/>
                          </a:solidFill>
                          <a:effectLst/>
                          <a:latin typeface="Garamond" panose="02020404030301010803" pitchFamily="18" charset="0"/>
                        </a:rPr>
                        <a:t>Forecasted Clients</a:t>
                      </a:r>
                    </a:p>
                  </a:txBody>
                  <a:tcPr marL="0" marR="0" marT="0" marB="0" anchor="ctr"/>
                </a:tc>
                <a:tc>
                  <a:txBody>
                    <a:bodyPr/>
                    <a:lstStyle/>
                    <a:p>
                      <a:pPr algn="ctr" fontAlgn="b"/>
                      <a:r>
                        <a:rPr lang="en-US" sz="1400" b="1" i="0" u="none" strike="noStrike">
                          <a:solidFill>
                            <a:srgbClr val="000000"/>
                          </a:solidFill>
                          <a:effectLst/>
                          <a:latin typeface="Garamond" panose="02020404030301010803" pitchFamily="18" charset="0"/>
                        </a:rPr>
                        <a:t>Forecasted Revenue</a:t>
                      </a:r>
                    </a:p>
                  </a:txBody>
                  <a:tcPr marL="0" marR="0" marT="0" marB="0" anchor="ctr"/>
                </a:tc>
                <a:extLst>
                  <a:ext uri="{0D108BD9-81ED-4DB2-BD59-A6C34878D82A}">
                    <a16:rowId xmlns:a16="http://schemas.microsoft.com/office/drawing/2014/main" val="1501393407"/>
                  </a:ext>
                </a:extLst>
              </a:tr>
              <a:tr h="477883">
                <a:tc>
                  <a:txBody>
                    <a:bodyPr/>
                    <a:lstStyle/>
                    <a:p>
                      <a:pPr algn="ctr" fontAlgn="b"/>
                      <a:r>
                        <a:rPr lang="en-US" sz="1100" b="0" i="0" u="none" strike="noStrike">
                          <a:solidFill>
                            <a:srgbClr val="000000"/>
                          </a:solidFill>
                          <a:effectLst/>
                          <a:latin typeface="Garamond" panose="02020404030301010803" pitchFamily="18" charset="0"/>
                        </a:rPr>
                        <a:t>Year 1</a:t>
                      </a:r>
                    </a:p>
                  </a:txBody>
                  <a:tcPr marL="0" marR="0" marT="0" marB="0" anchor="ctr"/>
                </a:tc>
                <a:tc>
                  <a:txBody>
                    <a:bodyPr/>
                    <a:lstStyle/>
                    <a:p>
                      <a:pPr algn="ctr" fontAlgn="b"/>
                      <a:r>
                        <a:rPr lang="en-US" sz="1100" u="none" strike="noStrike">
                          <a:effectLst/>
                        </a:rPr>
                        <a:t>2780</a:t>
                      </a:r>
                      <a:endParaRPr lang="en-US" sz="1100" b="0" i="0" u="none" strike="noStrike">
                        <a:solidFill>
                          <a:srgbClr val="000000"/>
                        </a:solidFill>
                        <a:effectLst/>
                        <a:latin typeface="Garamond" panose="02020404030301010803" pitchFamily="18" charset="0"/>
                      </a:endParaRP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$26,521,200</a:t>
                      </a:r>
                    </a:p>
                  </a:txBody>
                  <a:tcPr marL="0" marR="0" marT="0" marB="0" anchor="ctr"/>
                </a:tc>
                <a:extLst>
                  <a:ext uri="{0D108BD9-81ED-4DB2-BD59-A6C34878D82A}">
                    <a16:rowId xmlns:a16="http://schemas.microsoft.com/office/drawing/2014/main" val="2192507665"/>
                  </a:ext>
                </a:extLst>
              </a:tr>
              <a:tr h="477883">
                <a:tc>
                  <a:txBody>
                    <a:bodyPr/>
                    <a:lstStyle/>
                    <a:p>
                      <a:pPr algn="ctr" fontAlgn="b"/>
                      <a:r>
                        <a:rPr lang="en-US" sz="1100" b="0" i="0" u="none" strike="noStrike">
                          <a:solidFill>
                            <a:srgbClr val="000000"/>
                          </a:solidFill>
                          <a:effectLst/>
                          <a:latin typeface="Garamond" panose="02020404030301010803" pitchFamily="18" charset="0"/>
                        </a:rPr>
                        <a:t>Year 2</a:t>
                      </a:r>
                    </a:p>
                  </a:txBody>
                  <a:tcPr marL="0" marR="0" marT="0" marB="0" anchor="ctr"/>
                </a:tc>
                <a:tc>
                  <a:txBody>
                    <a:bodyPr/>
                    <a:lstStyle/>
                    <a:p>
                      <a:pPr algn="ctr" fontAlgn="b"/>
                      <a:r>
                        <a:rPr lang="en-US" sz="1100" u="none" strike="noStrike">
                          <a:effectLst/>
                        </a:rPr>
                        <a:t>4170</a:t>
                      </a:r>
                      <a:endParaRPr lang="en-US" sz="1100" b="0" i="0" u="none" strike="noStrike">
                        <a:solidFill>
                          <a:srgbClr val="000000"/>
                        </a:solidFill>
                        <a:effectLst/>
                        <a:latin typeface="Garamond" panose="02020404030301010803" pitchFamily="18" charset="0"/>
                      </a:endParaRP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39,781,800</a:t>
                      </a:r>
                    </a:p>
                  </a:txBody>
                  <a:tcPr marL="0" marR="0" marT="0" marB="0" anchor="ctr"/>
                </a:tc>
                <a:extLst>
                  <a:ext uri="{0D108BD9-81ED-4DB2-BD59-A6C34878D82A}">
                    <a16:rowId xmlns:a16="http://schemas.microsoft.com/office/drawing/2014/main" val="1575617031"/>
                  </a:ext>
                </a:extLst>
              </a:tr>
              <a:tr h="477883">
                <a:tc>
                  <a:txBody>
                    <a:bodyPr/>
                    <a:lstStyle/>
                    <a:p>
                      <a:pPr algn="ctr" fontAlgn="b"/>
                      <a:r>
                        <a:rPr lang="en-US" sz="1100" b="0" i="0" u="none" strike="noStrike">
                          <a:solidFill>
                            <a:srgbClr val="000000"/>
                          </a:solidFill>
                          <a:effectLst/>
                          <a:latin typeface="Garamond" panose="02020404030301010803" pitchFamily="18" charset="0"/>
                        </a:rPr>
                        <a:t>Year 3</a:t>
                      </a:r>
                    </a:p>
                  </a:txBody>
                  <a:tcPr marL="0" marR="0" marT="0" marB="0" anchor="ctr"/>
                </a:tc>
                <a:tc>
                  <a:txBody>
                    <a:bodyPr/>
                    <a:lstStyle/>
                    <a:p>
                      <a:pPr algn="ctr" fontAlgn="b"/>
                      <a:r>
                        <a:rPr lang="en-US" sz="1100" u="none" strike="noStrike">
                          <a:effectLst/>
                        </a:rPr>
                        <a:t>5560</a:t>
                      </a:r>
                      <a:endParaRPr lang="en-US" sz="1100" b="0" i="0" u="none" strike="noStrike">
                        <a:solidFill>
                          <a:srgbClr val="000000"/>
                        </a:solidFill>
                        <a:effectLst/>
                        <a:latin typeface="Garamond" panose="02020404030301010803" pitchFamily="18" charset="0"/>
                      </a:endParaRP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53,042,400</a:t>
                      </a:r>
                    </a:p>
                  </a:txBody>
                  <a:tcPr marL="0" marR="0" marT="0" marB="0" anchor="ctr"/>
                </a:tc>
                <a:extLst>
                  <a:ext uri="{0D108BD9-81ED-4DB2-BD59-A6C34878D82A}">
                    <a16:rowId xmlns:a16="http://schemas.microsoft.com/office/drawing/2014/main" val="412069146"/>
                  </a:ext>
                </a:extLst>
              </a:tr>
              <a:tr h="477883">
                <a:tc>
                  <a:txBody>
                    <a:bodyPr/>
                    <a:lstStyle/>
                    <a:p>
                      <a:pPr algn="ctr" fontAlgn="b"/>
                      <a:r>
                        <a:rPr lang="en-US" sz="1100" b="0" i="0" u="none" strike="noStrike">
                          <a:solidFill>
                            <a:srgbClr val="000000"/>
                          </a:solidFill>
                          <a:effectLst/>
                          <a:latin typeface="Garamond" panose="02020404030301010803" pitchFamily="18" charset="0"/>
                        </a:rPr>
                        <a:t>Year 4</a:t>
                      </a:r>
                    </a:p>
                  </a:txBody>
                  <a:tcPr marL="0" marR="0" marT="0" marB="0" anchor="ctr"/>
                </a:tc>
                <a:tc>
                  <a:txBody>
                    <a:bodyPr/>
                    <a:lstStyle/>
                    <a:p>
                      <a:pPr algn="ctr" fontAlgn="b"/>
                      <a:r>
                        <a:rPr lang="en-US" sz="1100" u="none" strike="noStrike">
                          <a:effectLst/>
                        </a:rPr>
                        <a:t>5560</a:t>
                      </a:r>
                      <a:endParaRPr lang="en-US" sz="1100" b="0" i="0" u="none" strike="noStrike">
                        <a:solidFill>
                          <a:srgbClr val="000000"/>
                        </a:solidFill>
                        <a:effectLst/>
                        <a:latin typeface="Garamond" panose="02020404030301010803" pitchFamily="18"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Garamond" panose="02020404030301010803" pitchFamily="18" charset="0"/>
                        </a:rPr>
                        <a:t>53,042,400</a:t>
                      </a:r>
                    </a:p>
                  </a:txBody>
                  <a:tcPr marL="0" marR="0" marT="0" marB="0" anchor="ctr"/>
                </a:tc>
                <a:extLst>
                  <a:ext uri="{0D108BD9-81ED-4DB2-BD59-A6C34878D82A}">
                    <a16:rowId xmlns:a16="http://schemas.microsoft.com/office/drawing/2014/main" val="3492922888"/>
                  </a:ext>
                </a:extLst>
              </a:tr>
              <a:tr h="494364">
                <a:tc>
                  <a:txBody>
                    <a:bodyPr/>
                    <a:lstStyle/>
                    <a:p>
                      <a:pPr algn="ctr" fontAlgn="b"/>
                      <a:r>
                        <a:rPr lang="en-US" sz="1100" b="0" i="0" u="none" strike="noStrike">
                          <a:solidFill>
                            <a:srgbClr val="000000"/>
                          </a:solidFill>
                          <a:effectLst/>
                          <a:latin typeface="Garamond" panose="02020404030301010803" pitchFamily="18" charset="0"/>
                        </a:rPr>
                        <a:t>Year 5</a:t>
                      </a:r>
                    </a:p>
                  </a:txBody>
                  <a:tcPr marL="0" marR="0" marT="0" marB="0" anchor="ctr"/>
                </a:tc>
                <a:tc>
                  <a:txBody>
                    <a:bodyPr/>
                    <a:lstStyle/>
                    <a:p>
                      <a:pPr algn="ctr" fontAlgn="b"/>
                      <a:r>
                        <a:rPr lang="en-US" sz="1100" u="none" strike="noStrike">
                          <a:effectLst/>
                        </a:rPr>
                        <a:t>5560</a:t>
                      </a:r>
                      <a:endParaRPr lang="en-US" sz="1100" b="0" i="0" u="none" strike="noStrike">
                        <a:solidFill>
                          <a:srgbClr val="000000"/>
                        </a:solidFill>
                        <a:effectLst/>
                        <a:latin typeface="Garamond" panose="02020404030301010803" pitchFamily="18" charset="0"/>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Garamond" panose="02020404030301010803" pitchFamily="18" charset="0"/>
                        </a:rPr>
                        <a:t>53,042,400</a:t>
                      </a:r>
                    </a:p>
                  </a:txBody>
                  <a:tcPr marL="0" marR="0" marT="0" marB="0" anchor="ctr"/>
                </a:tc>
                <a:extLst>
                  <a:ext uri="{0D108BD9-81ED-4DB2-BD59-A6C34878D82A}">
                    <a16:rowId xmlns:a16="http://schemas.microsoft.com/office/drawing/2014/main" val="1409933948"/>
                  </a:ext>
                </a:extLst>
              </a:tr>
            </a:tbl>
          </a:graphicData>
        </a:graphic>
      </p:graphicFrame>
      <p:graphicFrame>
        <p:nvGraphicFramePr>
          <p:cNvPr id="17" name="Table 16">
            <a:extLst>
              <a:ext uri="{FF2B5EF4-FFF2-40B4-BE49-F238E27FC236}">
                <a16:creationId xmlns:a16="http://schemas.microsoft.com/office/drawing/2014/main" id="{3ECA0809-8C14-4731-F6C2-49F7BCB2F7BD}"/>
              </a:ext>
            </a:extLst>
          </p:cNvPr>
          <p:cNvGraphicFramePr>
            <a:graphicFrameLocks noGrp="1"/>
          </p:cNvGraphicFramePr>
          <p:nvPr>
            <p:extLst>
              <p:ext uri="{D42A27DB-BD31-4B8C-83A1-F6EECF244321}">
                <p14:modId xmlns:p14="http://schemas.microsoft.com/office/powerpoint/2010/main" val="2510429294"/>
              </p:ext>
            </p:extLst>
          </p:nvPr>
        </p:nvGraphicFramePr>
        <p:xfrm>
          <a:off x="6477000" y="2447799"/>
          <a:ext cx="5530850" cy="1962402"/>
        </p:xfrm>
        <a:graphic>
          <a:graphicData uri="http://schemas.openxmlformats.org/drawingml/2006/table">
            <a:tbl>
              <a:tblPr>
                <a:tableStyleId>{775DCB02-9BB8-47FD-8907-85C794F793BA}</a:tableStyleId>
              </a:tblPr>
              <a:tblGrid>
                <a:gridCol w="1761067">
                  <a:extLst>
                    <a:ext uri="{9D8B030D-6E8A-4147-A177-3AD203B41FA5}">
                      <a16:colId xmlns:a16="http://schemas.microsoft.com/office/drawing/2014/main" val="3200533890"/>
                    </a:ext>
                  </a:extLst>
                </a:gridCol>
                <a:gridCol w="1761067">
                  <a:extLst>
                    <a:ext uri="{9D8B030D-6E8A-4147-A177-3AD203B41FA5}">
                      <a16:colId xmlns:a16="http://schemas.microsoft.com/office/drawing/2014/main" val="741689646"/>
                    </a:ext>
                  </a:extLst>
                </a:gridCol>
                <a:gridCol w="2008716">
                  <a:extLst>
                    <a:ext uri="{9D8B030D-6E8A-4147-A177-3AD203B41FA5}">
                      <a16:colId xmlns:a16="http://schemas.microsoft.com/office/drawing/2014/main" val="54323290"/>
                    </a:ext>
                  </a:extLst>
                </a:gridCol>
              </a:tblGrid>
              <a:tr h="528753">
                <a:tc>
                  <a:txBody>
                    <a:bodyPr/>
                    <a:lstStyle/>
                    <a:p>
                      <a:pPr algn="ctr" fontAlgn="b"/>
                      <a:endParaRPr lang="en-US" sz="1400" b="1" i="0" u="none" strike="noStrike">
                        <a:solidFill>
                          <a:srgbClr val="000000"/>
                        </a:solidFill>
                        <a:effectLst/>
                        <a:latin typeface="Garamond" panose="02020404030301010803" pitchFamily="18" charset="0"/>
                      </a:endParaRPr>
                    </a:p>
                  </a:txBody>
                  <a:tcPr marL="0" marR="0" marT="0" marB="0" anchor="ctr"/>
                </a:tc>
                <a:tc>
                  <a:txBody>
                    <a:bodyPr/>
                    <a:lstStyle/>
                    <a:p>
                      <a:pPr algn="ctr" fontAlgn="b"/>
                      <a:r>
                        <a:rPr lang="en-US" sz="1400" b="1" i="0" u="none" strike="noStrike">
                          <a:solidFill>
                            <a:srgbClr val="000000"/>
                          </a:solidFill>
                          <a:effectLst/>
                          <a:latin typeface="Garamond" panose="02020404030301010803" pitchFamily="18" charset="0"/>
                        </a:rPr>
                        <a:t>Cost </a:t>
                      </a:r>
                    </a:p>
                  </a:txBody>
                  <a:tcPr marL="0" marR="0" marT="0" marB="0" anchor="ctr"/>
                </a:tc>
                <a:tc>
                  <a:txBody>
                    <a:bodyPr/>
                    <a:lstStyle/>
                    <a:p>
                      <a:pPr algn="ctr" fontAlgn="b"/>
                      <a:r>
                        <a:rPr lang="en-US" sz="1400" b="1" i="0" u="none" strike="noStrike">
                          <a:solidFill>
                            <a:srgbClr val="000000"/>
                          </a:solidFill>
                          <a:effectLst/>
                          <a:latin typeface="Garamond" panose="02020404030301010803" pitchFamily="18" charset="0"/>
                        </a:rPr>
                        <a:t>Client Distribution</a:t>
                      </a:r>
                    </a:p>
                  </a:txBody>
                  <a:tcPr marL="0" marR="0" marT="0" marB="0" anchor="ctr"/>
                </a:tc>
                <a:extLst>
                  <a:ext uri="{0D108BD9-81ED-4DB2-BD59-A6C34878D82A}">
                    <a16:rowId xmlns:a16="http://schemas.microsoft.com/office/drawing/2014/main" val="1501393407"/>
                  </a:ext>
                </a:extLst>
              </a:tr>
              <a:tr h="477883">
                <a:tc>
                  <a:txBody>
                    <a:bodyPr/>
                    <a:lstStyle/>
                    <a:p>
                      <a:pPr algn="ctr" fontAlgn="b"/>
                      <a:r>
                        <a:rPr lang="en-US" sz="1100" b="0" i="0" u="none" strike="noStrike">
                          <a:solidFill>
                            <a:srgbClr val="000000"/>
                          </a:solidFill>
                          <a:effectLst/>
                          <a:latin typeface="Garamond" panose="02020404030301010803" pitchFamily="18" charset="0"/>
                        </a:rPr>
                        <a:t>Tier I</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$450 / month</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15%</a:t>
                      </a:r>
                    </a:p>
                  </a:txBody>
                  <a:tcPr marL="0" marR="0" marT="0" marB="0" anchor="ctr"/>
                </a:tc>
                <a:extLst>
                  <a:ext uri="{0D108BD9-81ED-4DB2-BD59-A6C34878D82A}">
                    <a16:rowId xmlns:a16="http://schemas.microsoft.com/office/drawing/2014/main" val="2192507665"/>
                  </a:ext>
                </a:extLst>
              </a:tr>
              <a:tr h="477883">
                <a:tc>
                  <a:txBody>
                    <a:bodyPr/>
                    <a:lstStyle/>
                    <a:p>
                      <a:pPr algn="ctr" fontAlgn="b"/>
                      <a:r>
                        <a:rPr lang="en-US" sz="1100" b="0" i="0" u="none" strike="noStrike">
                          <a:solidFill>
                            <a:srgbClr val="000000"/>
                          </a:solidFill>
                          <a:effectLst/>
                          <a:latin typeface="Garamond" panose="02020404030301010803" pitchFamily="18" charset="0"/>
                        </a:rPr>
                        <a:t>Tier II</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850 / month</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75%</a:t>
                      </a:r>
                    </a:p>
                  </a:txBody>
                  <a:tcPr marL="0" marR="0" marT="0" marB="0" anchor="ctr"/>
                </a:tc>
                <a:extLst>
                  <a:ext uri="{0D108BD9-81ED-4DB2-BD59-A6C34878D82A}">
                    <a16:rowId xmlns:a16="http://schemas.microsoft.com/office/drawing/2014/main" val="1575617031"/>
                  </a:ext>
                </a:extLst>
              </a:tr>
              <a:tr h="477883">
                <a:tc>
                  <a:txBody>
                    <a:bodyPr/>
                    <a:lstStyle/>
                    <a:p>
                      <a:pPr algn="ctr" fontAlgn="b"/>
                      <a:r>
                        <a:rPr lang="en-US" sz="1100" b="0" i="0" u="none" strike="noStrike">
                          <a:solidFill>
                            <a:srgbClr val="000000"/>
                          </a:solidFill>
                          <a:effectLst/>
                          <a:latin typeface="Garamond" panose="02020404030301010803" pitchFamily="18" charset="0"/>
                        </a:rPr>
                        <a:t>Tier III</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900 / month</a:t>
                      </a:r>
                    </a:p>
                  </a:txBody>
                  <a:tcPr marL="0" marR="0" marT="0" marB="0" anchor="ctr"/>
                </a:tc>
                <a:tc>
                  <a:txBody>
                    <a:bodyPr/>
                    <a:lstStyle/>
                    <a:p>
                      <a:pPr algn="ctr" fontAlgn="b"/>
                      <a:r>
                        <a:rPr lang="en-US" sz="1100" b="0" i="0" u="none" strike="noStrike">
                          <a:solidFill>
                            <a:srgbClr val="000000"/>
                          </a:solidFill>
                          <a:effectLst/>
                          <a:latin typeface="Garamond" panose="02020404030301010803" pitchFamily="18" charset="0"/>
                        </a:rPr>
                        <a:t>10%</a:t>
                      </a:r>
                    </a:p>
                  </a:txBody>
                  <a:tcPr marL="0" marR="0" marT="0" marB="0" anchor="ctr"/>
                </a:tc>
                <a:extLst>
                  <a:ext uri="{0D108BD9-81ED-4DB2-BD59-A6C34878D82A}">
                    <a16:rowId xmlns:a16="http://schemas.microsoft.com/office/drawing/2014/main" val="412069146"/>
                  </a:ext>
                </a:extLst>
              </a:tr>
            </a:tbl>
          </a:graphicData>
        </a:graphic>
      </p:graphicFrame>
    </p:spTree>
    <p:extLst>
      <p:ext uri="{BB962C8B-B14F-4D97-AF65-F5344CB8AC3E}">
        <p14:creationId xmlns:p14="http://schemas.microsoft.com/office/powerpoint/2010/main" val="2387758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Recommendation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7989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8625-6A9B-CF0C-8F37-BCBC3B167413}"/>
              </a:ext>
            </a:extLst>
          </p:cNvPr>
          <p:cNvSpPr>
            <a:spLocks noGrp="1"/>
          </p:cNvSpPr>
          <p:nvPr>
            <p:ph type="title"/>
          </p:nvPr>
        </p:nvSpPr>
        <p:spPr/>
        <p:txBody>
          <a:bodyPr/>
          <a:lstStyle/>
          <a:p>
            <a:r>
              <a:rPr lang="en-US" b="1"/>
              <a:t>Recommendation</a:t>
            </a:r>
            <a:endParaRPr lang="en-US"/>
          </a:p>
        </p:txBody>
      </p:sp>
      <p:pic>
        <p:nvPicPr>
          <p:cNvPr id="4" name="Graphic 3" descr="Vlog with solid fill">
            <a:extLst>
              <a:ext uri="{FF2B5EF4-FFF2-40B4-BE49-F238E27FC236}">
                <a16:creationId xmlns:a16="http://schemas.microsoft.com/office/drawing/2014/main" id="{81D1BE4C-7659-E2C3-B0D5-CC4BA78643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4112650"/>
            <a:ext cx="1828800" cy="1828800"/>
          </a:xfrm>
          <a:prstGeom prst="rect">
            <a:avLst/>
          </a:prstGeom>
        </p:spPr>
      </p:pic>
      <p:pic>
        <p:nvPicPr>
          <p:cNvPr id="8" name="Graphic 7" descr="Target Audience outline">
            <a:extLst>
              <a:ext uri="{FF2B5EF4-FFF2-40B4-BE49-F238E27FC236}">
                <a16:creationId xmlns:a16="http://schemas.microsoft.com/office/drawing/2014/main" id="{EF688BB0-D014-ADB6-22CF-C5D97EB1B2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8200" y="1897100"/>
            <a:ext cx="1828800" cy="1828800"/>
          </a:xfrm>
          <a:prstGeom prst="rect">
            <a:avLst/>
          </a:prstGeom>
        </p:spPr>
      </p:pic>
      <p:pic>
        <p:nvPicPr>
          <p:cNvPr id="11" name="Graphic 10" descr="Checkmark with solid fill">
            <a:extLst>
              <a:ext uri="{FF2B5EF4-FFF2-40B4-BE49-F238E27FC236}">
                <a16:creationId xmlns:a16="http://schemas.microsoft.com/office/drawing/2014/main" id="{AA1A91AA-FB9D-F705-CE8E-6E557BE822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599" y="1894348"/>
            <a:ext cx="1675325" cy="1675325"/>
          </a:xfrm>
          <a:prstGeom prst="rect">
            <a:avLst/>
          </a:prstGeom>
        </p:spPr>
      </p:pic>
      <p:sp>
        <p:nvSpPr>
          <p:cNvPr id="12" name="TextBox 11">
            <a:extLst>
              <a:ext uri="{FF2B5EF4-FFF2-40B4-BE49-F238E27FC236}">
                <a16:creationId xmlns:a16="http://schemas.microsoft.com/office/drawing/2014/main" id="{1CF532C2-0A16-4210-6752-2068E945D196}"/>
              </a:ext>
            </a:extLst>
          </p:cNvPr>
          <p:cNvSpPr txBox="1"/>
          <p:nvPr/>
        </p:nvSpPr>
        <p:spPr>
          <a:xfrm>
            <a:off x="2743737" y="2549890"/>
            <a:ext cx="39204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ea typeface="Times New Roman"/>
                <a:cs typeface="Times New Roman"/>
              </a:rPr>
              <a:t>Viable Target Market</a:t>
            </a:r>
            <a:endParaRPr lang="en-US" sz="2800" b="1">
              <a:latin typeface="Century Schoolbook" panose="02040604050505020304"/>
              <a:ea typeface="Times New Roman"/>
              <a:cs typeface="Times New Roman"/>
            </a:endParaRPr>
          </a:p>
        </p:txBody>
      </p:sp>
      <p:sp>
        <p:nvSpPr>
          <p:cNvPr id="13" name="TextBox 12">
            <a:extLst>
              <a:ext uri="{FF2B5EF4-FFF2-40B4-BE49-F238E27FC236}">
                <a16:creationId xmlns:a16="http://schemas.microsoft.com/office/drawing/2014/main" id="{C71F5623-C34A-D0AC-457F-4A86BF99BCF4}"/>
              </a:ext>
            </a:extLst>
          </p:cNvPr>
          <p:cNvSpPr txBox="1"/>
          <p:nvPr/>
        </p:nvSpPr>
        <p:spPr>
          <a:xfrm>
            <a:off x="2794537" y="4765440"/>
            <a:ext cx="44635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Times New Roman"/>
                <a:ea typeface="Times New Roman"/>
                <a:cs typeface="Times New Roman"/>
              </a:rPr>
              <a:t>Viable Product Technology</a:t>
            </a:r>
            <a:endParaRPr lang="en-US" sz="2800" b="1">
              <a:latin typeface="Century Schoolbook" panose="02040604050505020304"/>
              <a:ea typeface="Times New Roman"/>
              <a:cs typeface="Times New Roman"/>
            </a:endParaRPr>
          </a:p>
        </p:txBody>
      </p:sp>
      <p:pic>
        <p:nvPicPr>
          <p:cNvPr id="15" name="Graphic 14" descr="Badge Tick1 with solid fill">
            <a:extLst>
              <a:ext uri="{FF2B5EF4-FFF2-40B4-BE49-F238E27FC236}">
                <a16:creationId xmlns:a16="http://schemas.microsoft.com/office/drawing/2014/main" id="{59E30164-5237-6B8C-B3D3-CEA867A6AA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33950" y="2038108"/>
            <a:ext cx="2324100" cy="2324100"/>
          </a:xfrm>
          <a:prstGeom prst="rect">
            <a:avLst/>
          </a:prstGeom>
        </p:spPr>
      </p:pic>
      <p:sp>
        <p:nvSpPr>
          <p:cNvPr id="16" name="TextBox 15">
            <a:extLst>
              <a:ext uri="{FF2B5EF4-FFF2-40B4-BE49-F238E27FC236}">
                <a16:creationId xmlns:a16="http://schemas.microsoft.com/office/drawing/2014/main" id="{8FD30A58-6F34-D299-76D5-3F0CE9FD8C64}"/>
              </a:ext>
            </a:extLst>
          </p:cNvPr>
          <p:cNvSpPr txBox="1"/>
          <p:nvPr/>
        </p:nvSpPr>
        <p:spPr>
          <a:xfrm>
            <a:off x="4135759" y="4166020"/>
            <a:ext cx="39204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Times New Roman"/>
                <a:ea typeface="Times New Roman"/>
                <a:cs typeface="Times New Roman"/>
              </a:rPr>
              <a:t>Proceed!</a:t>
            </a:r>
            <a:endParaRPr lang="en-US" sz="2800" b="1">
              <a:latin typeface="Century Schoolbook" panose="02040604050505020304"/>
              <a:ea typeface="Times New Roman"/>
              <a:cs typeface="Times New Roman"/>
            </a:endParaRPr>
          </a:p>
        </p:txBody>
      </p:sp>
      <p:pic>
        <p:nvPicPr>
          <p:cNvPr id="17" name="Graphic 16" descr="Checkmark with solid fill">
            <a:extLst>
              <a:ext uri="{FF2B5EF4-FFF2-40B4-BE49-F238E27FC236}">
                <a16:creationId xmlns:a16="http://schemas.microsoft.com/office/drawing/2014/main" id="{E83DF99E-C35E-4FBC-6262-BD88AA4A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443" y="4266125"/>
            <a:ext cx="1675325" cy="1675325"/>
          </a:xfrm>
          <a:prstGeom prst="rect">
            <a:avLst/>
          </a:prstGeom>
        </p:spPr>
      </p:pic>
    </p:spTree>
    <p:extLst>
      <p:ext uri="{BB962C8B-B14F-4D97-AF65-F5344CB8AC3E}">
        <p14:creationId xmlns:p14="http://schemas.microsoft.com/office/powerpoint/2010/main" val="2282218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childTnLst>
                          </p:cTn>
                        </p:par>
                        <p:par>
                          <p:cTn id="49" fill="hold">
                            <p:stCondLst>
                              <p:cond delay="500"/>
                            </p:stCondLst>
                            <p:childTnLst>
                              <p:par>
                                <p:cTn id="50" presetID="31"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1000" fill="hold"/>
                                        <p:tgtEl>
                                          <p:spTgt spid="15"/>
                                        </p:tgtEl>
                                        <p:attrNameLst>
                                          <p:attrName>ppt_w</p:attrName>
                                        </p:attrNameLst>
                                      </p:cBhvr>
                                      <p:tavLst>
                                        <p:tav tm="0">
                                          <p:val>
                                            <p:fltVal val="0"/>
                                          </p:val>
                                        </p:tav>
                                        <p:tav tm="100000">
                                          <p:val>
                                            <p:strVal val="#ppt_w"/>
                                          </p:val>
                                        </p:tav>
                                      </p:tavLst>
                                    </p:anim>
                                    <p:anim calcmode="lin" valueType="num">
                                      <p:cBhvr>
                                        <p:cTn id="53" dur="1000" fill="hold"/>
                                        <p:tgtEl>
                                          <p:spTgt spid="15"/>
                                        </p:tgtEl>
                                        <p:attrNameLst>
                                          <p:attrName>ppt_h</p:attrName>
                                        </p:attrNameLst>
                                      </p:cBhvr>
                                      <p:tavLst>
                                        <p:tav tm="0">
                                          <p:val>
                                            <p:fltVal val="0"/>
                                          </p:val>
                                        </p:tav>
                                        <p:tav tm="100000">
                                          <p:val>
                                            <p:strVal val="#ppt_h"/>
                                          </p:val>
                                        </p:tav>
                                      </p:tavLst>
                                    </p:anim>
                                    <p:anim calcmode="lin" valueType="num">
                                      <p:cBhvr>
                                        <p:cTn id="54" dur="1000" fill="hold"/>
                                        <p:tgtEl>
                                          <p:spTgt spid="15"/>
                                        </p:tgtEl>
                                        <p:attrNameLst>
                                          <p:attrName>style.rotation</p:attrName>
                                        </p:attrNameLst>
                                      </p:cBhvr>
                                      <p:tavLst>
                                        <p:tav tm="0">
                                          <p:val>
                                            <p:fltVal val="90"/>
                                          </p:val>
                                        </p:tav>
                                        <p:tav tm="100000">
                                          <p:val>
                                            <p:fltVal val="0"/>
                                          </p:val>
                                        </p:tav>
                                      </p:tavLst>
                                    </p:anim>
                                    <p:animEffect transition="in" filter="fade">
                                      <p:cBhvr>
                                        <p:cTn id="55" dur="1000"/>
                                        <p:tgtEl>
                                          <p:spTgt spid="15"/>
                                        </p:tgtEl>
                                      </p:cBhvr>
                                    </p:animEffect>
                                  </p:childTnLst>
                                </p:cTn>
                              </p:par>
                            </p:childTnLst>
                          </p:cTn>
                        </p:par>
                        <p:par>
                          <p:cTn id="56" fill="hold">
                            <p:stCondLst>
                              <p:cond delay="1500"/>
                            </p:stCondLst>
                            <p:childTnLst>
                              <p:par>
                                <p:cTn id="57" presetID="31"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1000" fill="hold"/>
                                        <p:tgtEl>
                                          <p:spTgt spid="16"/>
                                        </p:tgtEl>
                                        <p:attrNameLst>
                                          <p:attrName>ppt_w</p:attrName>
                                        </p:attrNameLst>
                                      </p:cBhvr>
                                      <p:tavLst>
                                        <p:tav tm="0">
                                          <p:val>
                                            <p:fltVal val="0"/>
                                          </p:val>
                                        </p:tav>
                                        <p:tav tm="100000">
                                          <p:val>
                                            <p:strVal val="#ppt_w"/>
                                          </p:val>
                                        </p:tav>
                                      </p:tavLst>
                                    </p:anim>
                                    <p:anim calcmode="lin" valueType="num">
                                      <p:cBhvr>
                                        <p:cTn id="60" dur="1000" fill="hold"/>
                                        <p:tgtEl>
                                          <p:spTgt spid="16"/>
                                        </p:tgtEl>
                                        <p:attrNameLst>
                                          <p:attrName>ppt_h</p:attrName>
                                        </p:attrNameLst>
                                      </p:cBhvr>
                                      <p:tavLst>
                                        <p:tav tm="0">
                                          <p:val>
                                            <p:fltVal val="0"/>
                                          </p:val>
                                        </p:tav>
                                        <p:tav tm="100000">
                                          <p:val>
                                            <p:strVal val="#ppt_h"/>
                                          </p:val>
                                        </p:tav>
                                      </p:tavLst>
                                    </p:anim>
                                    <p:anim calcmode="lin" valueType="num">
                                      <p:cBhvr>
                                        <p:cTn id="61" dur="1000" fill="hold"/>
                                        <p:tgtEl>
                                          <p:spTgt spid="16"/>
                                        </p:tgtEl>
                                        <p:attrNameLst>
                                          <p:attrName>style.rotation</p:attrName>
                                        </p:attrNameLst>
                                      </p:cBhvr>
                                      <p:tavLst>
                                        <p:tav tm="0">
                                          <p:val>
                                            <p:fltVal val="90"/>
                                          </p:val>
                                        </p:tav>
                                        <p:tav tm="100000">
                                          <p:val>
                                            <p:fltVal val="0"/>
                                          </p:val>
                                        </p:tav>
                                      </p:tavLst>
                                    </p:anim>
                                    <p:animEffect transition="in" filter="fade">
                                      <p:cBhvr>
                                        <p:cTn id="6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Open Forum</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7218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Appendix</a:t>
            </a:r>
          </a:p>
        </p:txBody>
      </p:sp>
      <p:sp>
        <p:nvSpPr>
          <p:cNvPr id="3" name="Text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124499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Variable Cost</a:t>
            </a:r>
          </a:p>
        </p:txBody>
      </p:sp>
      <p:pic>
        <p:nvPicPr>
          <p:cNvPr id="3" name="Picture 2" descr="A spreadsheet with numbers and a yellow line&#10;&#10;Description automatically generated">
            <a:extLst>
              <a:ext uri="{FF2B5EF4-FFF2-40B4-BE49-F238E27FC236}">
                <a16:creationId xmlns:a16="http://schemas.microsoft.com/office/drawing/2014/main" id="{9ACEF0C1-8DC7-EC8C-A3A6-4C205E0D021F}"/>
              </a:ext>
            </a:extLst>
          </p:cNvPr>
          <p:cNvPicPr>
            <a:picLocks noChangeAspect="1"/>
          </p:cNvPicPr>
          <p:nvPr/>
        </p:nvPicPr>
        <p:blipFill>
          <a:blip r:embed="rId2"/>
          <a:stretch>
            <a:fillRect/>
          </a:stretch>
        </p:blipFill>
        <p:spPr>
          <a:xfrm>
            <a:off x="3672704" y="1807029"/>
            <a:ext cx="5190352" cy="4114800"/>
          </a:xfrm>
          <a:prstGeom prst="rect">
            <a:avLst/>
          </a:prstGeom>
        </p:spPr>
      </p:pic>
    </p:spTree>
    <p:extLst>
      <p:ext uri="{BB962C8B-B14F-4D97-AF65-F5344CB8AC3E}">
        <p14:creationId xmlns:p14="http://schemas.microsoft.com/office/powerpoint/2010/main" val="716147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E7FC-7E35-56A7-3687-A9E3DA1F694B}"/>
              </a:ext>
            </a:extLst>
          </p:cNvPr>
          <p:cNvSpPr>
            <a:spLocks noGrp="1"/>
          </p:cNvSpPr>
          <p:nvPr>
            <p:ph type="title"/>
          </p:nvPr>
        </p:nvSpPr>
        <p:spPr/>
        <p:txBody>
          <a:bodyPr/>
          <a:lstStyle/>
          <a:p>
            <a:r>
              <a:rPr lang="en-US"/>
              <a:t>Variable (Cost of Moving Data)</a:t>
            </a:r>
          </a:p>
        </p:txBody>
      </p:sp>
      <p:pic>
        <p:nvPicPr>
          <p:cNvPr id="4" name="Picture 3" descr="A screenshot of a document&#10;&#10;Description automatically generated">
            <a:extLst>
              <a:ext uri="{FF2B5EF4-FFF2-40B4-BE49-F238E27FC236}">
                <a16:creationId xmlns:a16="http://schemas.microsoft.com/office/drawing/2014/main" id="{E876EA54-AE78-CCF5-9FA4-6454DEEF2315}"/>
              </a:ext>
            </a:extLst>
          </p:cNvPr>
          <p:cNvPicPr>
            <a:picLocks noChangeAspect="1"/>
          </p:cNvPicPr>
          <p:nvPr/>
        </p:nvPicPr>
        <p:blipFill>
          <a:blip r:embed="rId2"/>
          <a:stretch>
            <a:fillRect/>
          </a:stretch>
        </p:blipFill>
        <p:spPr>
          <a:xfrm>
            <a:off x="161911" y="1514475"/>
            <a:ext cx="5410228" cy="4676775"/>
          </a:xfrm>
          <a:prstGeom prst="rect">
            <a:avLst/>
          </a:prstGeom>
        </p:spPr>
      </p:pic>
      <p:pic>
        <p:nvPicPr>
          <p:cNvPr id="5" name="Picture 4" descr="A screenshot of a document&#10;&#10;Description automatically generated">
            <a:extLst>
              <a:ext uri="{FF2B5EF4-FFF2-40B4-BE49-F238E27FC236}">
                <a16:creationId xmlns:a16="http://schemas.microsoft.com/office/drawing/2014/main" id="{84A79C6E-2078-6A3F-8D6B-49ECDE9F4F23}"/>
              </a:ext>
            </a:extLst>
          </p:cNvPr>
          <p:cNvPicPr>
            <a:picLocks noChangeAspect="1"/>
          </p:cNvPicPr>
          <p:nvPr/>
        </p:nvPicPr>
        <p:blipFill>
          <a:blip r:embed="rId3"/>
          <a:stretch>
            <a:fillRect/>
          </a:stretch>
        </p:blipFill>
        <p:spPr>
          <a:xfrm>
            <a:off x="5802457" y="1514475"/>
            <a:ext cx="6216361" cy="4676775"/>
          </a:xfrm>
          <a:prstGeom prst="rect">
            <a:avLst/>
          </a:prstGeom>
        </p:spPr>
      </p:pic>
    </p:spTree>
    <p:extLst>
      <p:ext uri="{BB962C8B-B14F-4D97-AF65-F5344CB8AC3E}">
        <p14:creationId xmlns:p14="http://schemas.microsoft.com/office/powerpoint/2010/main" val="2127062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1B26-8EEF-41C7-D891-283E0E4452EE}"/>
              </a:ext>
            </a:extLst>
          </p:cNvPr>
          <p:cNvSpPr>
            <a:spLocks noGrp="1"/>
          </p:cNvSpPr>
          <p:nvPr>
            <p:ph type="title"/>
          </p:nvPr>
        </p:nvSpPr>
        <p:spPr/>
        <p:txBody>
          <a:bodyPr/>
          <a:lstStyle/>
          <a:p>
            <a:r>
              <a:rPr lang="en-US"/>
              <a:t>Sales Forecast</a:t>
            </a:r>
          </a:p>
        </p:txBody>
      </p:sp>
      <p:pic>
        <p:nvPicPr>
          <p:cNvPr id="3" name="Picture 2" descr="A screenshot of a spreadsheet&#10;&#10;Description automatically generated">
            <a:extLst>
              <a:ext uri="{FF2B5EF4-FFF2-40B4-BE49-F238E27FC236}">
                <a16:creationId xmlns:a16="http://schemas.microsoft.com/office/drawing/2014/main" id="{58A7CEB6-3423-199F-D3E0-CAF71C5764DD}"/>
              </a:ext>
            </a:extLst>
          </p:cNvPr>
          <p:cNvPicPr>
            <a:picLocks noChangeAspect="1"/>
          </p:cNvPicPr>
          <p:nvPr/>
        </p:nvPicPr>
        <p:blipFill>
          <a:blip r:embed="rId2"/>
          <a:stretch>
            <a:fillRect/>
          </a:stretch>
        </p:blipFill>
        <p:spPr>
          <a:xfrm>
            <a:off x="6359472" y="1635149"/>
            <a:ext cx="5614890" cy="4710649"/>
          </a:xfrm>
          <a:prstGeom prst="rect">
            <a:avLst/>
          </a:prstGeom>
        </p:spPr>
      </p:pic>
      <p:pic>
        <p:nvPicPr>
          <p:cNvPr id="6" name="Picture 5" descr="A screenshot of a spreadsheet&#10;&#10;Description automatically generated">
            <a:extLst>
              <a:ext uri="{FF2B5EF4-FFF2-40B4-BE49-F238E27FC236}">
                <a16:creationId xmlns:a16="http://schemas.microsoft.com/office/drawing/2014/main" id="{975CEA5C-EA2C-C3A2-7AE4-3D2DE36BC504}"/>
              </a:ext>
            </a:extLst>
          </p:cNvPr>
          <p:cNvPicPr>
            <a:picLocks noChangeAspect="1"/>
          </p:cNvPicPr>
          <p:nvPr/>
        </p:nvPicPr>
        <p:blipFill>
          <a:blip r:embed="rId3"/>
          <a:stretch>
            <a:fillRect/>
          </a:stretch>
        </p:blipFill>
        <p:spPr>
          <a:xfrm>
            <a:off x="298878" y="1635150"/>
            <a:ext cx="5887837" cy="4676272"/>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997590CD-31FB-4B9B-CC42-5C05605BFEC8}"/>
              </a:ext>
            </a:extLst>
          </p:cNvPr>
          <p:cNvPicPr>
            <a:picLocks noChangeAspect="1"/>
          </p:cNvPicPr>
          <p:nvPr/>
        </p:nvPicPr>
        <p:blipFill>
          <a:blip r:embed="rId4"/>
          <a:stretch>
            <a:fillRect/>
          </a:stretch>
        </p:blipFill>
        <p:spPr>
          <a:xfrm>
            <a:off x="4995970" y="257389"/>
            <a:ext cx="6096000" cy="1186832"/>
          </a:xfrm>
          <a:prstGeom prst="rect">
            <a:avLst/>
          </a:prstGeom>
        </p:spPr>
      </p:pic>
    </p:spTree>
    <p:extLst>
      <p:ext uri="{BB962C8B-B14F-4D97-AF65-F5344CB8AC3E}">
        <p14:creationId xmlns:p14="http://schemas.microsoft.com/office/powerpoint/2010/main" val="1974621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Sales Forecast </a:t>
            </a:r>
          </a:p>
        </p:txBody>
      </p:sp>
      <p:pic>
        <p:nvPicPr>
          <p:cNvPr id="4" name="Picture 3" descr="A screenshot of a spreadsheet&#10;&#10;Description automatically generated">
            <a:extLst>
              <a:ext uri="{FF2B5EF4-FFF2-40B4-BE49-F238E27FC236}">
                <a16:creationId xmlns:a16="http://schemas.microsoft.com/office/drawing/2014/main" id="{3D6285F0-7F52-E7A1-785C-C7D8C2F2CEA5}"/>
              </a:ext>
            </a:extLst>
          </p:cNvPr>
          <p:cNvPicPr>
            <a:picLocks noChangeAspect="1"/>
          </p:cNvPicPr>
          <p:nvPr/>
        </p:nvPicPr>
        <p:blipFill>
          <a:blip r:embed="rId2"/>
          <a:stretch>
            <a:fillRect/>
          </a:stretch>
        </p:blipFill>
        <p:spPr>
          <a:xfrm>
            <a:off x="179955" y="1451811"/>
            <a:ext cx="5827760" cy="4859611"/>
          </a:xfrm>
          <a:prstGeom prst="rect">
            <a:avLst/>
          </a:prstGeom>
        </p:spPr>
      </p:pic>
      <p:pic>
        <p:nvPicPr>
          <p:cNvPr id="6" name="Picture 5" descr="A screenshot of a spreadsheet&#10;&#10;Description automatically generated">
            <a:extLst>
              <a:ext uri="{FF2B5EF4-FFF2-40B4-BE49-F238E27FC236}">
                <a16:creationId xmlns:a16="http://schemas.microsoft.com/office/drawing/2014/main" id="{38DF3330-AE47-A3BE-294A-1F4764C44FCB}"/>
              </a:ext>
            </a:extLst>
          </p:cNvPr>
          <p:cNvPicPr>
            <a:picLocks noChangeAspect="1"/>
          </p:cNvPicPr>
          <p:nvPr/>
        </p:nvPicPr>
        <p:blipFill>
          <a:blip r:embed="rId3"/>
          <a:stretch>
            <a:fillRect/>
          </a:stretch>
        </p:blipFill>
        <p:spPr>
          <a:xfrm>
            <a:off x="6311423" y="1451810"/>
            <a:ext cx="5653695" cy="4859611"/>
          </a:xfrm>
          <a:prstGeom prst="rect">
            <a:avLst/>
          </a:prstGeom>
        </p:spPr>
      </p:pic>
    </p:spTree>
    <p:extLst>
      <p:ext uri="{BB962C8B-B14F-4D97-AF65-F5344CB8AC3E}">
        <p14:creationId xmlns:p14="http://schemas.microsoft.com/office/powerpoint/2010/main" val="764071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AI Capabilities in the Financial Tech Industry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Sensitivity Analysis +3.4 required return </a:t>
            </a:r>
          </a:p>
        </p:txBody>
      </p:sp>
      <p:pic>
        <p:nvPicPr>
          <p:cNvPr id="3" name="Picture 2">
            <a:extLst>
              <a:ext uri="{FF2B5EF4-FFF2-40B4-BE49-F238E27FC236}">
                <a16:creationId xmlns:a16="http://schemas.microsoft.com/office/drawing/2014/main" id="{169925A2-0F4B-2757-CFBE-F49C877D5230}"/>
              </a:ext>
            </a:extLst>
          </p:cNvPr>
          <p:cNvPicPr>
            <a:picLocks noChangeAspect="1"/>
          </p:cNvPicPr>
          <p:nvPr/>
        </p:nvPicPr>
        <p:blipFill>
          <a:blip r:embed="rId2"/>
          <a:stretch>
            <a:fillRect/>
          </a:stretch>
        </p:blipFill>
        <p:spPr>
          <a:xfrm>
            <a:off x="160421" y="1600308"/>
            <a:ext cx="8811699" cy="2041715"/>
          </a:xfrm>
          <a:prstGeom prst="rect">
            <a:avLst/>
          </a:prstGeom>
        </p:spPr>
      </p:pic>
      <p:pic>
        <p:nvPicPr>
          <p:cNvPr id="4" name="Picture 3" descr="A close-up of a sign&#10;&#10;Description automatically generated">
            <a:extLst>
              <a:ext uri="{FF2B5EF4-FFF2-40B4-BE49-F238E27FC236}">
                <a16:creationId xmlns:a16="http://schemas.microsoft.com/office/drawing/2014/main" id="{A09F43F0-6C8B-DF45-0B54-CF47815571E8}"/>
              </a:ext>
            </a:extLst>
          </p:cNvPr>
          <p:cNvPicPr>
            <a:picLocks noChangeAspect="1"/>
          </p:cNvPicPr>
          <p:nvPr/>
        </p:nvPicPr>
        <p:blipFill>
          <a:blip r:embed="rId3"/>
          <a:stretch>
            <a:fillRect/>
          </a:stretch>
        </p:blipFill>
        <p:spPr>
          <a:xfrm>
            <a:off x="5351188" y="4296038"/>
            <a:ext cx="6096000" cy="534737"/>
          </a:xfrm>
          <a:prstGeom prst="rect">
            <a:avLst/>
          </a:prstGeom>
        </p:spPr>
      </p:pic>
    </p:spTree>
    <p:extLst>
      <p:ext uri="{BB962C8B-B14F-4D97-AF65-F5344CB8AC3E}">
        <p14:creationId xmlns:p14="http://schemas.microsoft.com/office/powerpoint/2010/main" val="1016773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CEE3-CD7E-425C-EDB2-9F85C29E20FF}"/>
              </a:ext>
            </a:extLst>
          </p:cNvPr>
          <p:cNvSpPr>
            <a:spLocks noGrp="1"/>
          </p:cNvSpPr>
          <p:nvPr>
            <p:ph type="title"/>
          </p:nvPr>
        </p:nvSpPr>
        <p:spPr/>
        <p:txBody>
          <a:bodyPr/>
          <a:lstStyle/>
          <a:p>
            <a:r>
              <a:rPr lang="en-US"/>
              <a:t>Sensitivity Analysis –9 Unit Sales </a:t>
            </a:r>
          </a:p>
        </p:txBody>
      </p:sp>
      <p:pic>
        <p:nvPicPr>
          <p:cNvPr id="3" name="Picture 2" descr="A blue and black rectangular sign&#10;&#10;Description automatically generated">
            <a:extLst>
              <a:ext uri="{FF2B5EF4-FFF2-40B4-BE49-F238E27FC236}">
                <a16:creationId xmlns:a16="http://schemas.microsoft.com/office/drawing/2014/main" id="{080DE827-5553-70E3-51D2-0468179FE455}"/>
              </a:ext>
            </a:extLst>
          </p:cNvPr>
          <p:cNvPicPr>
            <a:picLocks noChangeAspect="1"/>
          </p:cNvPicPr>
          <p:nvPr/>
        </p:nvPicPr>
        <p:blipFill>
          <a:blip r:embed="rId2"/>
          <a:stretch>
            <a:fillRect/>
          </a:stretch>
        </p:blipFill>
        <p:spPr>
          <a:xfrm>
            <a:off x="5419940" y="4542062"/>
            <a:ext cx="6096000" cy="478118"/>
          </a:xfrm>
          <a:prstGeom prst="rect">
            <a:avLst/>
          </a:prstGeom>
        </p:spPr>
      </p:pic>
      <p:pic>
        <p:nvPicPr>
          <p:cNvPr id="4" name="Picture 3" descr="A blue background with black numbers and symbols&#10;&#10;Description automatically generated">
            <a:extLst>
              <a:ext uri="{FF2B5EF4-FFF2-40B4-BE49-F238E27FC236}">
                <a16:creationId xmlns:a16="http://schemas.microsoft.com/office/drawing/2014/main" id="{4C5806E8-630C-9F90-DDE2-D00E001DD267}"/>
              </a:ext>
            </a:extLst>
          </p:cNvPr>
          <p:cNvPicPr>
            <a:picLocks noChangeAspect="1"/>
          </p:cNvPicPr>
          <p:nvPr/>
        </p:nvPicPr>
        <p:blipFill>
          <a:blip r:embed="rId3"/>
          <a:stretch>
            <a:fillRect/>
          </a:stretch>
        </p:blipFill>
        <p:spPr>
          <a:xfrm>
            <a:off x="527098" y="1592879"/>
            <a:ext cx="8227307" cy="2388872"/>
          </a:xfrm>
          <a:prstGeom prst="rect">
            <a:avLst/>
          </a:prstGeom>
        </p:spPr>
      </p:pic>
    </p:spTree>
    <p:extLst>
      <p:ext uri="{BB962C8B-B14F-4D97-AF65-F5344CB8AC3E}">
        <p14:creationId xmlns:p14="http://schemas.microsoft.com/office/powerpoint/2010/main" val="37944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AAFB-0D9E-7DED-F75D-95368A5BAF6B}"/>
              </a:ext>
            </a:extLst>
          </p:cNvPr>
          <p:cNvSpPr>
            <a:spLocks noGrp="1"/>
          </p:cNvSpPr>
          <p:nvPr>
            <p:ph type="title"/>
          </p:nvPr>
        </p:nvSpPr>
        <p:spPr/>
        <p:txBody>
          <a:bodyPr/>
          <a:lstStyle/>
          <a:p>
            <a:r>
              <a:rPr lang="en-US"/>
              <a:t>Sensitivity Analysis +9 Unit Sales </a:t>
            </a:r>
          </a:p>
        </p:txBody>
      </p:sp>
      <p:pic>
        <p:nvPicPr>
          <p:cNvPr id="3" name="Picture 2" descr="A blue background with numbers and symbols&#10;&#10;Description automatically generated">
            <a:extLst>
              <a:ext uri="{FF2B5EF4-FFF2-40B4-BE49-F238E27FC236}">
                <a16:creationId xmlns:a16="http://schemas.microsoft.com/office/drawing/2014/main" id="{2DB53106-BDA5-592F-9AFA-0BDCC134AE92}"/>
              </a:ext>
            </a:extLst>
          </p:cNvPr>
          <p:cNvPicPr>
            <a:picLocks noChangeAspect="1"/>
          </p:cNvPicPr>
          <p:nvPr/>
        </p:nvPicPr>
        <p:blipFill>
          <a:blip r:embed="rId2"/>
          <a:stretch>
            <a:fillRect/>
          </a:stretch>
        </p:blipFill>
        <p:spPr>
          <a:xfrm>
            <a:off x="458346" y="1711840"/>
            <a:ext cx="7895007" cy="2299914"/>
          </a:xfrm>
          <a:prstGeom prst="rect">
            <a:avLst/>
          </a:prstGeom>
        </p:spPr>
      </p:pic>
      <p:pic>
        <p:nvPicPr>
          <p:cNvPr id="4" name="Picture 3" descr="A close-up of a number&#10;&#10;Description automatically generated">
            <a:extLst>
              <a:ext uri="{FF2B5EF4-FFF2-40B4-BE49-F238E27FC236}">
                <a16:creationId xmlns:a16="http://schemas.microsoft.com/office/drawing/2014/main" id="{74856DC8-CCD2-650B-B6B2-25B7C297292E}"/>
              </a:ext>
            </a:extLst>
          </p:cNvPr>
          <p:cNvPicPr>
            <a:picLocks noChangeAspect="1"/>
          </p:cNvPicPr>
          <p:nvPr/>
        </p:nvPicPr>
        <p:blipFill>
          <a:blip r:embed="rId3"/>
          <a:stretch>
            <a:fillRect/>
          </a:stretch>
        </p:blipFill>
        <p:spPr>
          <a:xfrm>
            <a:off x="5477233" y="4476366"/>
            <a:ext cx="6096000" cy="494923"/>
          </a:xfrm>
          <a:prstGeom prst="rect">
            <a:avLst/>
          </a:prstGeom>
        </p:spPr>
      </p:pic>
    </p:spTree>
    <p:extLst>
      <p:ext uri="{BB962C8B-B14F-4D97-AF65-F5344CB8AC3E}">
        <p14:creationId xmlns:p14="http://schemas.microsoft.com/office/powerpoint/2010/main" val="3878716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A1BE-2C3F-F450-A178-2F3F199A6CA2}"/>
              </a:ext>
            </a:extLst>
          </p:cNvPr>
          <p:cNvSpPr>
            <a:spLocks noGrp="1"/>
          </p:cNvSpPr>
          <p:nvPr>
            <p:ph type="title"/>
          </p:nvPr>
        </p:nvSpPr>
        <p:spPr/>
        <p:txBody>
          <a:bodyPr/>
          <a:lstStyle/>
          <a:p>
            <a:r>
              <a:rPr lang="en-US"/>
              <a:t>Sensitivity Analysis +30% Fixed Cost</a:t>
            </a:r>
          </a:p>
        </p:txBody>
      </p:sp>
      <p:pic>
        <p:nvPicPr>
          <p:cNvPr id="4" name="Picture 3" descr="A close-up of a blue background&#10;&#10;Description automatically generated">
            <a:extLst>
              <a:ext uri="{FF2B5EF4-FFF2-40B4-BE49-F238E27FC236}">
                <a16:creationId xmlns:a16="http://schemas.microsoft.com/office/drawing/2014/main" id="{2920D6A8-1828-0DCA-4E1A-F443135374EF}"/>
              </a:ext>
            </a:extLst>
          </p:cNvPr>
          <p:cNvPicPr>
            <a:picLocks noChangeAspect="1"/>
          </p:cNvPicPr>
          <p:nvPr/>
        </p:nvPicPr>
        <p:blipFill>
          <a:blip r:embed="rId2"/>
          <a:stretch>
            <a:fillRect/>
          </a:stretch>
        </p:blipFill>
        <p:spPr>
          <a:xfrm>
            <a:off x="5007429" y="4432994"/>
            <a:ext cx="6096000" cy="467081"/>
          </a:xfrm>
          <a:prstGeom prst="rect">
            <a:avLst/>
          </a:prstGeom>
        </p:spPr>
      </p:pic>
      <p:pic>
        <p:nvPicPr>
          <p:cNvPr id="5" name="Picture 4" descr="A blue background with numbers and symbols&#10;&#10;Description automatically generated">
            <a:extLst>
              <a:ext uri="{FF2B5EF4-FFF2-40B4-BE49-F238E27FC236}">
                <a16:creationId xmlns:a16="http://schemas.microsoft.com/office/drawing/2014/main" id="{FD7381C3-46D1-825F-8264-7E2067727C80}"/>
              </a:ext>
            </a:extLst>
          </p:cNvPr>
          <p:cNvPicPr>
            <a:picLocks noChangeAspect="1"/>
          </p:cNvPicPr>
          <p:nvPr/>
        </p:nvPicPr>
        <p:blipFill>
          <a:blip r:embed="rId3"/>
          <a:stretch>
            <a:fillRect/>
          </a:stretch>
        </p:blipFill>
        <p:spPr>
          <a:xfrm>
            <a:off x="521369" y="1634683"/>
            <a:ext cx="8857532" cy="2477143"/>
          </a:xfrm>
          <a:prstGeom prst="rect">
            <a:avLst/>
          </a:prstGeom>
        </p:spPr>
      </p:pic>
    </p:spTree>
    <p:extLst>
      <p:ext uri="{BB962C8B-B14F-4D97-AF65-F5344CB8AC3E}">
        <p14:creationId xmlns:p14="http://schemas.microsoft.com/office/powerpoint/2010/main" val="1352771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C4B1-8EBA-474B-B0ED-6A886B2A3FEC}"/>
              </a:ext>
            </a:extLst>
          </p:cNvPr>
          <p:cNvSpPr>
            <a:spLocks noGrp="1"/>
          </p:cNvSpPr>
          <p:nvPr>
            <p:ph type="title"/>
          </p:nvPr>
        </p:nvSpPr>
        <p:spPr/>
        <p:txBody>
          <a:bodyPr/>
          <a:lstStyle/>
          <a:p>
            <a:r>
              <a:rPr lang="en-US"/>
              <a:t>Sensitivity Analysis –3% Price</a:t>
            </a:r>
          </a:p>
        </p:txBody>
      </p:sp>
      <p:pic>
        <p:nvPicPr>
          <p:cNvPr id="3" name="Picture 2" descr="A close up of a sign&#10;&#10;Description automatically generated">
            <a:extLst>
              <a:ext uri="{FF2B5EF4-FFF2-40B4-BE49-F238E27FC236}">
                <a16:creationId xmlns:a16="http://schemas.microsoft.com/office/drawing/2014/main" id="{202C49C8-D8B8-0559-64E8-B684914F64D8}"/>
              </a:ext>
            </a:extLst>
          </p:cNvPr>
          <p:cNvPicPr>
            <a:picLocks noChangeAspect="1"/>
          </p:cNvPicPr>
          <p:nvPr/>
        </p:nvPicPr>
        <p:blipFill>
          <a:blip r:embed="rId2"/>
          <a:stretch>
            <a:fillRect/>
          </a:stretch>
        </p:blipFill>
        <p:spPr>
          <a:xfrm>
            <a:off x="5511609" y="4295490"/>
            <a:ext cx="6096000" cy="467081"/>
          </a:xfrm>
          <a:prstGeom prst="rect">
            <a:avLst/>
          </a:prstGeom>
        </p:spPr>
      </p:pic>
      <p:pic>
        <p:nvPicPr>
          <p:cNvPr id="4" name="Picture 3" descr="A blue background with numbers and symbols&#10;&#10;Description automatically generated">
            <a:extLst>
              <a:ext uri="{FF2B5EF4-FFF2-40B4-BE49-F238E27FC236}">
                <a16:creationId xmlns:a16="http://schemas.microsoft.com/office/drawing/2014/main" id="{12156BFE-01B8-2E87-8DF8-D555E7F45B49}"/>
              </a:ext>
            </a:extLst>
          </p:cNvPr>
          <p:cNvPicPr>
            <a:picLocks noChangeAspect="1"/>
          </p:cNvPicPr>
          <p:nvPr/>
        </p:nvPicPr>
        <p:blipFill>
          <a:blip r:embed="rId3"/>
          <a:stretch>
            <a:fillRect/>
          </a:stretch>
        </p:blipFill>
        <p:spPr>
          <a:xfrm>
            <a:off x="297925" y="1580731"/>
            <a:ext cx="8702842" cy="2218372"/>
          </a:xfrm>
          <a:prstGeom prst="rect">
            <a:avLst/>
          </a:prstGeom>
        </p:spPr>
      </p:pic>
    </p:spTree>
    <p:extLst>
      <p:ext uri="{BB962C8B-B14F-4D97-AF65-F5344CB8AC3E}">
        <p14:creationId xmlns:p14="http://schemas.microsoft.com/office/powerpoint/2010/main" val="193225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35BA-F170-D7EE-6343-D765541DBC1C}"/>
              </a:ext>
            </a:extLst>
          </p:cNvPr>
          <p:cNvSpPr>
            <a:spLocks noGrp="1"/>
          </p:cNvSpPr>
          <p:nvPr>
            <p:ph type="title"/>
          </p:nvPr>
        </p:nvSpPr>
        <p:spPr/>
        <p:txBody>
          <a:bodyPr/>
          <a:lstStyle/>
          <a:p>
            <a:r>
              <a:rPr lang="en-US"/>
              <a:t>Sensitivity Analysis +5% Variable Cost</a:t>
            </a:r>
          </a:p>
        </p:txBody>
      </p:sp>
      <p:pic>
        <p:nvPicPr>
          <p:cNvPr id="3" name="Picture 2" descr="A black and white background with black letters&#10;&#10;Description automatically generated">
            <a:extLst>
              <a:ext uri="{FF2B5EF4-FFF2-40B4-BE49-F238E27FC236}">
                <a16:creationId xmlns:a16="http://schemas.microsoft.com/office/drawing/2014/main" id="{8A8323C5-7718-2988-246B-1A96AF8EB8D9}"/>
              </a:ext>
            </a:extLst>
          </p:cNvPr>
          <p:cNvPicPr>
            <a:picLocks noChangeAspect="1"/>
          </p:cNvPicPr>
          <p:nvPr/>
        </p:nvPicPr>
        <p:blipFill>
          <a:blip r:embed="rId2"/>
          <a:stretch>
            <a:fillRect/>
          </a:stretch>
        </p:blipFill>
        <p:spPr>
          <a:xfrm>
            <a:off x="5614736" y="4173175"/>
            <a:ext cx="6096000" cy="459619"/>
          </a:xfrm>
          <a:prstGeom prst="rect">
            <a:avLst/>
          </a:prstGeom>
        </p:spPr>
      </p:pic>
      <p:pic>
        <p:nvPicPr>
          <p:cNvPr id="4" name="Picture 3" descr="A blue background with numbers and symbols&#10;&#10;Description automatically generated">
            <a:extLst>
              <a:ext uri="{FF2B5EF4-FFF2-40B4-BE49-F238E27FC236}">
                <a16:creationId xmlns:a16="http://schemas.microsoft.com/office/drawing/2014/main" id="{C394D933-18F9-E9A9-1877-479E2F42FAA8}"/>
              </a:ext>
            </a:extLst>
          </p:cNvPr>
          <p:cNvPicPr>
            <a:picLocks noChangeAspect="1"/>
          </p:cNvPicPr>
          <p:nvPr/>
        </p:nvPicPr>
        <p:blipFill>
          <a:blip r:embed="rId3"/>
          <a:stretch>
            <a:fillRect/>
          </a:stretch>
        </p:blipFill>
        <p:spPr>
          <a:xfrm>
            <a:off x="515639" y="1660202"/>
            <a:ext cx="8043969" cy="2036513"/>
          </a:xfrm>
          <a:prstGeom prst="rect">
            <a:avLst/>
          </a:prstGeom>
        </p:spPr>
      </p:pic>
    </p:spTree>
    <p:extLst>
      <p:ext uri="{BB962C8B-B14F-4D97-AF65-F5344CB8AC3E}">
        <p14:creationId xmlns:p14="http://schemas.microsoft.com/office/powerpoint/2010/main" val="1247540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Amortization </a:t>
            </a:r>
          </a:p>
        </p:txBody>
      </p:sp>
      <p:pic>
        <p:nvPicPr>
          <p:cNvPr id="5" name="Picture 4" descr="A graph with numbers and a line&#10;&#10;Description automatically generated">
            <a:extLst>
              <a:ext uri="{FF2B5EF4-FFF2-40B4-BE49-F238E27FC236}">
                <a16:creationId xmlns:a16="http://schemas.microsoft.com/office/drawing/2014/main" id="{C177CC22-6C75-11FE-8D37-72BA21FC5766}"/>
              </a:ext>
            </a:extLst>
          </p:cNvPr>
          <p:cNvPicPr>
            <a:picLocks noChangeAspect="1"/>
          </p:cNvPicPr>
          <p:nvPr/>
        </p:nvPicPr>
        <p:blipFill>
          <a:blip r:embed="rId2"/>
          <a:stretch>
            <a:fillRect/>
          </a:stretch>
        </p:blipFill>
        <p:spPr>
          <a:xfrm>
            <a:off x="584390" y="2911451"/>
            <a:ext cx="11114887" cy="1201248"/>
          </a:xfrm>
          <a:prstGeom prst="rect">
            <a:avLst/>
          </a:prstGeom>
        </p:spPr>
      </p:pic>
    </p:spTree>
    <p:extLst>
      <p:ext uri="{BB962C8B-B14F-4D97-AF65-F5344CB8AC3E}">
        <p14:creationId xmlns:p14="http://schemas.microsoft.com/office/powerpoint/2010/main" val="3853710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Operational Fixed Cost</a:t>
            </a:r>
          </a:p>
        </p:txBody>
      </p:sp>
      <p:pic>
        <p:nvPicPr>
          <p:cNvPr id="3" name="Picture 2" descr="A table with numbers and dollar signs&#10;&#10;Description automatically generated">
            <a:extLst>
              <a:ext uri="{FF2B5EF4-FFF2-40B4-BE49-F238E27FC236}">
                <a16:creationId xmlns:a16="http://schemas.microsoft.com/office/drawing/2014/main" id="{60283C7B-2C05-1AEB-6E56-5B7E1E7A3405}"/>
              </a:ext>
            </a:extLst>
          </p:cNvPr>
          <p:cNvPicPr>
            <a:picLocks noChangeAspect="1"/>
          </p:cNvPicPr>
          <p:nvPr/>
        </p:nvPicPr>
        <p:blipFill>
          <a:blip r:embed="rId2"/>
          <a:stretch>
            <a:fillRect/>
          </a:stretch>
        </p:blipFill>
        <p:spPr>
          <a:xfrm>
            <a:off x="1214617" y="2289524"/>
            <a:ext cx="9384631" cy="3012304"/>
          </a:xfrm>
          <a:prstGeom prst="rect">
            <a:avLst/>
          </a:prstGeom>
        </p:spPr>
      </p:pic>
    </p:spTree>
    <p:extLst>
      <p:ext uri="{BB962C8B-B14F-4D97-AF65-F5344CB8AC3E}">
        <p14:creationId xmlns:p14="http://schemas.microsoft.com/office/powerpoint/2010/main" val="612818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Net Working Capital </a:t>
            </a:r>
          </a:p>
        </p:txBody>
      </p:sp>
      <p:pic>
        <p:nvPicPr>
          <p:cNvPr id="3" name="Picture 2" descr="A screenshot of a document&#10;&#10;Description automatically generated">
            <a:extLst>
              <a:ext uri="{FF2B5EF4-FFF2-40B4-BE49-F238E27FC236}">
                <a16:creationId xmlns:a16="http://schemas.microsoft.com/office/drawing/2014/main" id="{925A8665-9268-2655-4CE3-721FAEA9EAEE}"/>
              </a:ext>
            </a:extLst>
          </p:cNvPr>
          <p:cNvPicPr>
            <a:picLocks noChangeAspect="1"/>
          </p:cNvPicPr>
          <p:nvPr/>
        </p:nvPicPr>
        <p:blipFill>
          <a:blip r:embed="rId2"/>
          <a:stretch>
            <a:fillRect/>
          </a:stretch>
        </p:blipFill>
        <p:spPr>
          <a:xfrm>
            <a:off x="7980943" y="2660698"/>
            <a:ext cx="3746986" cy="3685100"/>
          </a:xfrm>
          <a:prstGeom prst="rect">
            <a:avLst/>
          </a:prstGeom>
        </p:spPr>
      </p:pic>
      <p:pic>
        <p:nvPicPr>
          <p:cNvPr id="4" name="Picture 3" descr="A screenshot of a white sheet with numbers&#10;&#10;Description automatically generated">
            <a:extLst>
              <a:ext uri="{FF2B5EF4-FFF2-40B4-BE49-F238E27FC236}">
                <a16:creationId xmlns:a16="http://schemas.microsoft.com/office/drawing/2014/main" id="{09ED0E5A-2BA4-CB5A-730F-C0DA1E6E8970}"/>
              </a:ext>
            </a:extLst>
          </p:cNvPr>
          <p:cNvPicPr>
            <a:picLocks noChangeAspect="1"/>
          </p:cNvPicPr>
          <p:nvPr/>
        </p:nvPicPr>
        <p:blipFill>
          <a:blip r:embed="rId3"/>
          <a:stretch>
            <a:fillRect/>
          </a:stretch>
        </p:blipFill>
        <p:spPr>
          <a:xfrm>
            <a:off x="303655" y="1672905"/>
            <a:ext cx="7425202" cy="2079857"/>
          </a:xfrm>
          <a:prstGeom prst="rect">
            <a:avLst/>
          </a:prstGeom>
        </p:spPr>
      </p:pic>
    </p:spTree>
    <p:extLst>
      <p:ext uri="{BB962C8B-B14F-4D97-AF65-F5344CB8AC3E}">
        <p14:creationId xmlns:p14="http://schemas.microsoft.com/office/powerpoint/2010/main" val="79011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WACC</a:t>
            </a:r>
          </a:p>
        </p:txBody>
      </p:sp>
      <p:pic>
        <p:nvPicPr>
          <p:cNvPr id="5" name="Picture 4" descr="A screenshot of a spreadsheet&#10;&#10;Description automatically generated">
            <a:extLst>
              <a:ext uri="{FF2B5EF4-FFF2-40B4-BE49-F238E27FC236}">
                <a16:creationId xmlns:a16="http://schemas.microsoft.com/office/drawing/2014/main" id="{CB7A59B9-3FDF-F457-7B4F-2FEAB4E0AEBC}"/>
              </a:ext>
            </a:extLst>
          </p:cNvPr>
          <p:cNvPicPr>
            <a:picLocks noChangeAspect="1"/>
          </p:cNvPicPr>
          <p:nvPr/>
        </p:nvPicPr>
        <p:blipFill>
          <a:blip r:embed="rId2"/>
          <a:stretch>
            <a:fillRect/>
          </a:stretch>
        </p:blipFill>
        <p:spPr>
          <a:xfrm>
            <a:off x="6293862" y="2253916"/>
            <a:ext cx="5791947" cy="4114800"/>
          </a:xfrm>
          <a:prstGeom prst="rect">
            <a:avLst/>
          </a:prstGeom>
        </p:spPr>
      </p:pic>
      <p:pic>
        <p:nvPicPr>
          <p:cNvPr id="6" name="Picture 5" descr="A table with numbers and percentages&#10;&#10;Description automatically generated">
            <a:extLst>
              <a:ext uri="{FF2B5EF4-FFF2-40B4-BE49-F238E27FC236}">
                <a16:creationId xmlns:a16="http://schemas.microsoft.com/office/drawing/2014/main" id="{572F146D-CB65-7D4A-B42E-B4E93A9BE25B}"/>
              </a:ext>
            </a:extLst>
          </p:cNvPr>
          <p:cNvPicPr>
            <a:picLocks noChangeAspect="1"/>
          </p:cNvPicPr>
          <p:nvPr/>
        </p:nvPicPr>
        <p:blipFill>
          <a:blip r:embed="rId3"/>
          <a:stretch>
            <a:fillRect/>
          </a:stretch>
        </p:blipFill>
        <p:spPr>
          <a:xfrm>
            <a:off x="114587" y="1511481"/>
            <a:ext cx="6096000" cy="2242286"/>
          </a:xfrm>
          <a:prstGeom prst="rect">
            <a:avLst/>
          </a:prstGeom>
        </p:spPr>
      </p:pic>
    </p:spTree>
    <p:extLst>
      <p:ext uri="{BB962C8B-B14F-4D97-AF65-F5344CB8AC3E}">
        <p14:creationId xmlns:p14="http://schemas.microsoft.com/office/powerpoint/2010/main" val="214234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Strengths of AI Capabilities</a:t>
            </a:r>
          </a:p>
        </p:txBody>
      </p:sp>
      <p:pic>
        <p:nvPicPr>
          <p:cNvPr id="4" name="Graphic 3" descr="Continuous Improvement with solid fill">
            <a:extLst>
              <a:ext uri="{FF2B5EF4-FFF2-40B4-BE49-F238E27FC236}">
                <a16:creationId xmlns:a16="http://schemas.microsoft.com/office/drawing/2014/main" id="{A81F04DC-12EE-6331-2A94-8BFD20FAB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0499" y="2072608"/>
            <a:ext cx="1371600" cy="1371600"/>
          </a:xfrm>
          <a:prstGeom prst="rect">
            <a:avLst/>
          </a:prstGeom>
        </p:spPr>
      </p:pic>
      <p:pic>
        <p:nvPicPr>
          <p:cNvPr id="8" name="Graphic 7" descr="Ui Ux outline">
            <a:extLst>
              <a:ext uri="{FF2B5EF4-FFF2-40B4-BE49-F238E27FC236}">
                <a16:creationId xmlns:a16="http://schemas.microsoft.com/office/drawing/2014/main" id="{48D5921C-ED31-4D43-0CC5-87FF1DDDE2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57853" y="2226390"/>
            <a:ext cx="1371600" cy="1371600"/>
          </a:xfrm>
          <a:prstGeom prst="rect">
            <a:avLst/>
          </a:prstGeom>
        </p:spPr>
      </p:pic>
      <p:pic>
        <p:nvPicPr>
          <p:cNvPr id="10" name="Graphic 9" descr="Remote learning language outline">
            <a:extLst>
              <a:ext uri="{FF2B5EF4-FFF2-40B4-BE49-F238E27FC236}">
                <a16:creationId xmlns:a16="http://schemas.microsoft.com/office/drawing/2014/main" id="{EC040E57-7263-CC58-CAD7-20F7C75F0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4176" y="2226390"/>
            <a:ext cx="1371600" cy="1371600"/>
          </a:xfrm>
          <a:prstGeom prst="rect">
            <a:avLst/>
          </a:prstGeom>
        </p:spPr>
      </p:pic>
      <p:sp>
        <p:nvSpPr>
          <p:cNvPr id="12" name="TextBox 11">
            <a:extLst>
              <a:ext uri="{FF2B5EF4-FFF2-40B4-BE49-F238E27FC236}">
                <a16:creationId xmlns:a16="http://schemas.microsoft.com/office/drawing/2014/main" id="{2CA7E876-1D78-EE5E-32F7-5201FA18DDEB}"/>
              </a:ext>
            </a:extLst>
          </p:cNvPr>
          <p:cNvSpPr txBox="1"/>
          <p:nvPr/>
        </p:nvSpPr>
        <p:spPr>
          <a:xfrm>
            <a:off x="1498624" y="3698689"/>
            <a:ext cx="2090057" cy="1015663"/>
          </a:xfrm>
          <a:prstGeom prst="rect">
            <a:avLst/>
          </a:prstGeom>
          <a:noFill/>
        </p:spPr>
        <p:txBody>
          <a:bodyPr wrap="square" lIns="91440" tIns="45720" rIns="91440" bIns="45720" rtlCol="0" anchor="t">
            <a:spAutoFit/>
          </a:bodyPr>
          <a:lstStyle/>
          <a:p>
            <a:pPr algn="ctr"/>
            <a:r>
              <a:rPr lang="en-US" sz="2000"/>
              <a:t>Enhanced Customer Engagement</a:t>
            </a:r>
            <a:endParaRPr lang="en-US"/>
          </a:p>
        </p:txBody>
      </p:sp>
      <p:sp>
        <p:nvSpPr>
          <p:cNvPr id="13" name="TextBox 12">
            <a:extLst>
              <a:ext uri="{FF2B5EF4-FFF2-40B4-BE49-F238E27FC236}">
                <a16:creationId xmlns:a16="http://schemas.microsoft.com/office/drawing/2014/main" id="{C38FA9CD-2FD8-FBD0-1D86-4A553C591264}"/>
              </a:ext>
            </a:extLst>
          </p:cNvPr>
          <p:cNvSpPr txBox="1"/>
          <p:nvPr/>
        </p:nvSpPr>
        <p:spPr>
          <a:xfrm>
            <a:off x="4924947" y="3698689"/>
            <a:ext cx="2090057" cy="1015663"/>
          </a:xfrm>
          <a:prstGeom prst="rect">
            <a:avLst/>
          </a:prstGeom>
          <a:noFill/>
        </p:spPr>
        <p:txBody>
          <a:bodyPr wrap="square" rtlCol="0">
            <a:spAutoFit/>
          </a:bodyPr>
          <a:lstStyle/>
          <a:p>
            <a:pPr algn="ctr"/>
            <a:r>
              <a:rPr lang="en-US" sz="2000"/>
              <a:t>Natural Language Processing</a:t>
            </a:r>
          </a:p>
        </p:txBody>
      </p:sp>
      <p:sp>
        <p:nvSpPr>
          <p:cNvPr id="14" name="TextBox 13">
            <a:extLst>
              <a:ext uri="{FF2B5EF4-FFF2-40B4-BE49-F238E27FC236}">
                <a16:creationId xmlns:a16="http://schemas.microsoft.com/office/drawing/2014/main" id="{411659EA-1AF3-AEC0-CD95-ABA555962ECC}"/>
              </a:ext>
            </a:extLst>
          </p:cNvPr>
          <p:cNvSpPr txBox="1"/>
          <p:nvPr/>
        </p:nvSpPr>
        <p:spPr>
          <a:xfrm>
            <a:off x="8351270" y="3852577"/>
            <a:ext cx="2090057" cy="707886"/>
          </a:xfrm>
          <a:prstGeom prst="rect">
            <a:avLst/>
          </a:prstGeom>
          <a:noFill/>
        </p:spPr>
        <p:txBody>
          <a:bodyPr wrap="square" rtlCol="0">
            <a:spAutoFit/>
          </a:bodyPr>
          <a:lstStyle/>
          <a:p>
            <a:pPr algn="ctr"/>
            <a:r>
              <a:rPr lang="en-US" sz="2000"/>
              <a:t>Continuous Improvement</a:t>
            </a:r>
          </a:p>
        </p:txBody>
      </p:sp>
    </p:spTree>
    <p:extLst>
      <p:ext uri="{BB962C8B-B14F-4D97-AF65-F5344CB8AC3E}">
        <p14:creationId xmlns:p14="http://schemas.microsoft.com/office/powerpoint/2010/main" val="198799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BEEA-8C4A-9DB4-4933-267C2283E7AB}"/>
              </a:ext>
            </a:extLst>
          </p:cNvPr>
          <p:cNvSpPr>
            <a:spLocks noGrp="1"/>
          </p:cNvSpPr>
          <p:nvPr>
            <p:ph type="title"/>
          </p:nvPr>
        </p:nvSpPr>
        <p:spPr/>
        <p:txBody>
          <a:bodyPr/>
          <a:lstStyle/>
          <a:p>
            <a:endParaRPr lang="en-US"/>
          </a:p>
        </p:txBody>
      </p:sp>
      <p:pic>
        <p:nvPicPr>
          <p:cNvPr id="4" name="Picture 3" descr="A screenshot of a spreadsheet&#10;&#10;Description automatically generated">
            <a:extLst>
              <a:ext uri="{FF2B5EF4-FFF2-40B4-BE49-F238E27FC236}">
                <a16:creationId xmlns:a16="http://schemas.microsoft.com/office/drawing/2014/main" id="{6BF226D4-EF94-935D-5156-4AD885406533}"/>
              </a:ext>
            </a:extLst>
          </p:cNvPr>
          <p:cNvPicPr>
            <a:picLocks noChangeAspect="1"/>
          </p:cNvPicPr>
          <p:nvPr/>
        </p:nvPicPr>
        <p:blipFill>
          <a:blip r:embed="rId2"/>
          <a:stretch>
            <a:fillRect/>
          </a:stretch>
        </p:blipFill>
        <p:spPr>
          <a:xfrm>
            <a:off x="304551" y="1990367"/>
            <a:ext cx="5555650" cy="4114800"/>
          </a:xfrm>
          <a:prstGeom prst="rect">
            <a:avLst/>
          </a:prstGeom>
        </p:spPr>
      </p:pic>
      <p:pic>
        <p:nvPicPr>
          <p:cNvPr id="6" name="Picture 5" descr="A screenshot of a document&#10;&#10;Description automatically generated">
            <a:extLst>
              <a:ext uri="{FF2B5EF4-FFF2-40B4-BE49-F238E27FC236}">
                <a16:creationId xmlns:a16="http://schemas.microsoft.com/office/drawing/2014/main" id="{52B0991C-C251-37ED-AC43-3231A60D8B1B}"/>
              </a:ext>
            </a:extLst>
          </p:cNvPr>
          <p:cNvPicPr>
            <a:picLocks noChangeAspect="1"/>
          </p:cNvPicPr>
          <p:nvPr/>
        </p:nvPicPr>
        <p:blipFill>
          <a:blip r:embed="rId3"/>
          <a:stretch>
            <a:fillRect/>
          </a:stretch>
        </p:blipFill>
        <p:spPr>
          <a:xfrm>
            <a:off x="6042591" y="1990367"/>
            <a:ext cx="5744471" cy="4114800"/>
          </a:xfrm>
          <a:prstGeom prst="rect">
            <a:avLst/>
          </a:prstGeom>
        </p:spPr>
      </p:pic>
    </p:spTree>
    <p:extLst>
      <p:ext uri="{BB962C8B-B14F-4D97-AF65-F5344CB8AC3E}">
        <p14:creationId xmlns:p14="http://schemas.microsoft.com/office/powerpoint/2010/main" val="2266081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Salaries</a:t>
            </a:r>
          </a:p>
        </p:txBody>
      </p:sp>
      <p:pic>
        <p:nvPicPr>
          <p:cNvPr id="3" name="Picture 2" descr="A screenshot of a document&#10;&#10;Description automatically generated">
            <a:extLst>
              <a:ext uri="{FF2B5EF4-FFF2-40B4-BE49-F238E27FC236}">
                <a16:creationId xmlns:a16="http://schemas.microsoft.com/office/drawing/2014/main" id="{192D7248-F3F7-481D-4D19-C78EC9B37A2B}"/>
              </a:ext>
            </a:extLst>
          </p:cNvPr>
          <p:cNvPicPr>
            <a:picLocks noChangeAspect="1"/>
          </p:cNvPicPr>
          <p:nvPr/>
        </p:nvPicPr>
        <p:blipFill>
          <a:blip r:embed="rId2"/>
          <a:stretch>
            <a:fillRect/>
          </a:stretch>
        </p:blipFill>
        <p:spPr>
          <a:xfrm>
            <a:off x="401054" y="1624811"/>
            <a:ext cx="11401351" cy="2015626"/>
          </a:xfrm>
          <a:prstGeom prst="rect">
            <a:avLst/>
          </a:prstGeom>
        </p:spPr>
      </p:pic>
      <p:pic>
        <p:nvPicPr>
          <p:cNvPr id="4" name="Picture 3" descr="A screenshot of a spreadsheet&#10;&#10;Description automatically generated">
            <a:extLst>
              <a:ext uri="{FF2B5EF4-FFF2-40B4-BE49-F238E27FC236}">
                <a16:creationId xmlns:a16="http://schemas.microsoft.com/office/drawing/2014/main" id="{231E47D0-FA9A-15CF-BF03-180527141188}"/>
              </a:ext>
            </a:extLst>
          </p:cNvPr>
          <p:cNvPicPr>
            <a:picLocks noChangeAspect="1"/>
          </p:cNvPicPr>
          <p:nvPr/>
        </p:nvPicPr>
        <p:blipFill>
          <a:blip r:embed="rId3"/>
          <a:stretch>
            <a:fillRect/>
          </a:stretch>
        </p:blipFill>
        <p:spPr>
          <a:xfrm>
            <a:off x="372407" y="3787868"/>
            <a:ext cx="11458646" cy="2066716"/>
          </a:xfrm>
          <a:prstGeom prst="rect">
            <a:avLst/>
          </a:prstGeom>
        </p:spPr>
      </p:pic>
    </p:spTree>
    <p:extLst>
      <p:ext uri="{BB962C8B-B14F-4D97-AF65-F5344CB8AC3E}">
        <p14:creationId xmlns:p14="http://schemas.microsoft.com/office/powerpoint/2010/main" val="1181744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857D-EF9C-D62E-9A15-71340D4D7FB8}"/>
              </a:ext>
            </a:extLst>
          </p:cNvPr>
          <p:cNvSpPr>
            <a:spLocks noGrp="1"/>
          </p:cNvSpPr>
          <p:nvPr>
            <p:ph type="title"/>
          </p:nvPr>
        </p:nvSpPr>
        <p:spPr/>
        <p:txBody>
          <a:bodyPr/>
          <a:lstStyle/>
          <a:p>
            <a:r>
              <a:rPr lang="en-US"/>
              <a:t>Benefits Year 1 &amp; Year 2 </a:t>
            </a:r>
          </a:p>
        </p:txBody>
      </p:sp>
      <p:pic>
        <p:nvPicPr>
          <p:cNvPr id="3" name="Picture 2" descr="A screenshot of a document&#10;&#10;Description automatically generated">
            <a:extLst>
              <a:ext uri="{FF2B5EF4-FFF2-40B4-BE49-F238E27FC236}">
                <a16:creationId xmlns:a16="http://schemas.microsoft.com/office/drawing/2014/main" id="{94B5A4EB-83A2-FDE2-904F-B104FDFCAF6D}"/>
              </a:ext>
            </a:extLst>
          </p:cNvPr>
          <p:cNvPicPr>
            <a:picLocks noChangeAspect="1"/>
          </p:cNvPicPr>
          <p:nvPr/>
        </p:nvPicPr>
        <p:blipFill>
          <a:blip r:embed="rId2"/>
          <a:stretch>
            <a:fillRect/>
          </a:stretch>
        </p:blipFill>
        <p:spPr>
          <a:xfrm>
            <a:off x="3443357" y="1715359"/>
            <a:ext cx="2268743" cy="4114800"/>
          </a:xfrm>
          <a:prstGeom prst="rect">
            <a:avLst/>
          </a:prstGeom>
        </p:spPr>
      </p:pic>
      <p:pic>
        <p:nvPicPr>
          <p:cNvPr id="4" name="Picture 3" descr="A screenshot of a document&#10;&#10;Description automatically generated">
            <a:extLst>
              <a:ext uri="{FF2B5EF4-FFF2-40B4-BE49-F238E27FC236}">
                <a16:creationId xmlns:a16="http://schemas.microsoft.com/office/drawing/2014/main" id="{58D5FEA9-0FAB-F6AB-BA3B-382CFC5A3828}"/>
              </a:ext>
            </a:extLst>
          </p:cNvPr>
          <p:cNvPicPr>
            <a:picLocks noChangeAspect="1"/>
          </p:cNvPicPr>
          <p:nvPr/>
        </p:nvPicPr>
        <p:blipFill>
          <a:blip r:embed="rId3"/>
          <a:stretch>
            <a:fillRect/>
          </a:stretch>
        </p:blipFill>
        <p:spPr>
          <a:xfrm>
            <a:off x="360892" y="1715359"/>
            <a:ext cx="2876231" cy="4114800"/>
          </a:xfrm>
          <a:prstGeom prst="rect">
            <a:avLst/>
          </a:prstGeom>
        </p:spPr>
      </p:pic>
      <p:pic>
        <p:nvPicPr>
          <p:cNvPr id="5" name="Picture 4" descr="A screenshot of a document&#10;&#10;Description automatically generated">
            <a:extLst>
              <a:ext uri="{FF2B5EF4-FFF2-40B4-BE49-F238E27FC236}">
                <a16:creationId xmlns:a16="http://schemas.microsoft.com/office/drawing/2014/main" id="{AFC6D5EE-DE43-3925-3D2A-138CCFF58983}"/>
              </a:ext>
            </a:extLst>
          </p:cNvPr>
          <p:cNvPicPr>
            <a:picLocks noChangeAspect="1"/>
          </p:cNvPicPr>
          <p:nvPr/>
        </p:nvPicPr>
        <p:blipFill>
          <a:blip r:embed="rId4"/>
          <a:stretch>
            <a:fillRect/>
          </a:stretch>
        </p:blipFill>
        <p:spPr>
          <a:xfrm>
            <a:off x="6645442" y="1715359"/>
            <a:ext cx="2590800" cy="4114800"/>
          </a:xfrm>
          <a:prstGeom prst="rect">
            <a:avLst/>
          </a:prstGeom>
        </p:spPr>
      </p:pic>
      <p:pic>
        <p:nvPicPr>
          <p:cNvPr id="6" name="Picture 5">
            <a:extLst>
              <a:ext uri="{FF2B5EF4-FFF2-40B4-BE49-F238E27FC236}">
                <a16:creationId xmlns:a16="http://schemas.microsoft.com/office/drawing/2014/main" id="{E0C6D6F6-70AA-283D-5E0B-18A346D861FF}"/>
              </a:ext>
            </a:extLst>
          </p:cNvPr>
          <p:cNvPicPr>
            <a:picLocks noChangeAspect="1"/>
          </p:cNvPicPr>
          <p:nvPr/>
        </p:nvPicPr>
        <p:blipFill>
          <a:blip r:embed="rId5"/>
          <a:stretch>
            <a:fillRect/>
          </a:stretch>
        </p:blipFill>
        <p:spPr>
          <a:xfrm>
            <a:off x="9442586" y="1715359"/>
            <a:ext cx="2107068" cy="4114800"/>
          </a:xfrm>
          <a:prstGeom prst="rect">
            <a:avLst/>
          </a:prstGeom>
        </p:spPr>
      </p:pic>
    </p:spTree>
    <p:extLst>
      <p:ext uri="{BB962C8B-B14F-4D97-AF65-F5344CB8AC3E}">
        <p14:creationId xmlns:p14="http://schemas.microsoft.com/office/powerpoint/2010/main" val="1234848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6165-997C-52A1-AB37-855883FB7400}"/>
              </a:ext>
            </a:extLst>
          </p:cNvPr>
          <p:cNvSpPr>
            <a:spLocks noGrp="1"/>
          </p:cNvSpPr>
          <p:nvPr>
            <p:ph type="title"/>
          </p:nvPr>
        </p:nvSpPr>
        <p:spPr/>
        <p:txBody>
          <a:bodyPr/>
          <a:lstStyle/>
          <a:p>
            <a:r>
              <a:rPr lang="en-US"/>
              <a:t>Benefits Year 3 &amp; Year 4</a:t>
            </a:r>
          </a:p>
        </p:txBody>
      </p:sp>
      <p:pic>
        <p:nvPicPr>
          <p:cNvPr id="3" name="Picture 2">
            <a:extLst>
              <a:ext uri="{FF2B5EF4-FFF2-40B4-BE49-F238E27FC236}">
                <a16:creationId xmlns:a16="http://schemas.microsoft.com/office/drawing/2014/main" id="{5255350B-5281-03A6-0A5A-88C87152CF8A}"/>
              </a:ext>
            </a:extLst>
          </p:cNvPr>
          <p:cNvPicPr>
            <a:picLocks noChangeAspect="1"/>
          </p:cNvPicPr>
          <p:nvPr/>
        </p:nvPicPr>
        <p:blipFill>
          <a:blip r:embed="rId2"/>
          <a:stretch>
            <a:fillRect/>
          </a:stretch>
        </p:blipFill>
        <p:spPr>
          <a:xfrm>
            <a:off x="3416390" y="1852863"/>
            <a:ext cx="2179443" cy="4114800"/>
          </a:xfrm>
          <a:prstGeom prst="rect">
            <a:avLst/>
          </a:prstGeom>
        </p:spPr>
      </p:pic>
      <p:pic>
        <p:nvPicPr>
          <p:cNvPr id="4" name="Picture 3" descr="A screenshot of a spreadsheet&#10;&#10;Description automatically generated">
            <a:extLst>
              <a:ext uri="{FF2B5EF4-FFF2-40B4-BE49-F238E27FC236}">
                <a16:creationId xmlns:a16="http://schemas.microsoft.com/office/drawing/2014/main" id="{B18C8B81-1413-410A-6F13-D4CFFC241E36}"/>
              </a:ext>
            </a:extLst>
          </p:cNvPr>
          <p:cNvPicPr>
            <a:picLocks noChangeAspect="1"/>
          </p:cNvPicPr>
          <p:nvPr/>
        </p:nvPicPr>
        <p:blipFill>
          <a:blip r:embed="rId3"/>
          <a:stretch>
            <a:fillRect/>
          </a:stretch>
        </p:blipFill>
        <p:spPr>
          <a:xfrm>
            <a:off x="545801" y="1852863"/>
            <a:ext cx="2666833" cy="4114800"/>
          </a:xfrm>
          <a:prstGeom prst="rect">
            <a:avLst/>
          </a:prstGeom>
        </p:spPr>
      </p:pic>
      <p:pic>
        <p:nvPicPr>
          <p:cNvPr id="5" name="Picture 4">
            <a:extLst>
              <a:ext uri="{FF2B5EF4-FFF2-40B4-BE49-F238E27FC236}">
                <a16:creationId xmlns:a16="http://schemas.microsoft.com/office/drawing/2014/main" id="{A18018A7-91CF-3214-4FDD-4941071A2F6E}"/>
              </a:ext>
            </a:extLst>
          </p:cNvPr>
          <p:cNvPicPr>
            <a:picLocks noChangeAspect="1"/>
          </p:cNvPicPr>
          <p:nvPr/>
        </p:nvPicPr>
        <p:blipFill>
          <a:blip r:embed="rId4"/>
          <a:stretch>
            <a:fillRect/>
          </a:stretch>
        </p:blipFill>
        <p:spPr>
          <a:xfrm>
            <a:off x="9057082" y="1818488"/>
            <a:ext cx="2156182" cy="4114800"/>
          </a:xfrm>
          <a:prstGeom prst="rect">
            <a:avLst/>
          </a:prstGeom>
        </p:spPr>
      </p:pic>
      <p:pic>
        <p:nvPicPr>
          <p:cNvPr id="6" name="Picture 5" descr="A screenshot of a document&#10;&#10;Description automatically generated">
            <a:extLst>
              <a:ext uri="{FF2B5EF4-FFF2-40B4-BE49-F238E27FC236}">
                <a16:creationId xmlns:a16="http://schemas.microsoft.com/office/drawing/2014/main" id="{3B6963F3-73A2-87B3-ABE4-86556D3D5CC1}"/>
              </a:ext>
            </a:extLst>
          </p:cNvPr>
          <p:cNvPicPr>
            <a:picLocks noChangeAspect="1"/>
          </p:cNvPicPr>
          <p:nvPr/>
        </p:nvPicPr>
        <p:blipFill>
          <a:blip r:embed="rId5"/>
          <a:stretch>
            <a:fillRect/>
          </a:stretch>
        </p:blipFill>
        <p:spPr>
          <a:xfrm>
            <a:off x="6583167" y="1852863"/>
            <a:ext cx="2325757" cy="4114800"/>
          </a:xfrm>
          <a:prstGeom prst="rect">
            <a:avLst/>
          </a:prstGeom>
        </p:spPr>
      </p:pic>
    </p:spTree>
    <p:extLst>
      <p:ext uri="{BB962C8B-B14F-4D97-AF65-F5344CB8AC3E}">
        <p14:creationId xmlns:p14="http://schemas.microsoft.com/office/powerpoint/2010/main" val="2579977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9A03-8E64-A01F-9461-88E0DE2315A3}"/>
              </a:ext>
            </a:extLst>
          </p:cNvPr>
          <p:cNvSpPr>
            <a:spLocks noGrp="1"/>
          </p:cNvSpPr>
          <p:nvPr>
            <p:ph type="title"/>
          </p:nvPr>
        </p:nvSpPr>
        <p:spPr/>
        <p:txBody>
          <a:bodyPr/>
          <a:lstStyle/>
          <a:p>
            <a:r>
              <a:rPr lang="en-US"/>
              <a:t>Benefits Year 5</a:t>
            </a:r>
          </a:p>
        </p:txBody>
      </p:sp>
      <p:pic>
        <p:nvPicPr>
          <p:cNvPr id="3" name="Picture 2" descr="A screenshot of a document&#10;&#10;Description automatically generated">
            <a:extLst>
              <a:ext uri="{FF2B5EF4-FFF2-40B4-BE49-F238E27FC236}">
                <a16:creationId xmlns:a16="http://schemas.microsoft.com/office/drawing/2014/main" id="{2D98627A-578C-83C9-FFEB-AF677F54E9A6}"/>
              </a:ext>
            </a:extLst>
          </p:cNvPr>
          <p:cNvPicPr>
            <a:picLocks noChangeAspect="1"/>
          </p:cNvPicPr>
          <p:nvPr/>
        </p:nvPicPr>
        <p:blipFill>
          <a:blip r:embed="rId2"/>
          <a:stretch>
            <a:fillRect/>
          </a:stretch>
        </p:blipFill>
        <p:spPr>
          <a:xfrm>
            <a:off x="3562815" y="2013284"/>
            <a:ext cx="2018371" cy="4114800"/>
          </a:xfrm>
          <a:prstGeom prst="rect">
            <a:avLst/>
          </a:prstGeom>
        </p:spPr>
      </p:pic>
      <p:pic>
        <p:nvPicPr>
          <p:cNvPr id="4" name="Picture 3" descr="A screenshot of a document&#10;&#10;Description automatically generated">
            <a:extLst>
              <a:ext uri="{FF2B5EF4-FFF2-40B4-BE49-F238E27FC236}">
                <a16:creationId xmlns:a16="http://schemas.microsoft.com/office/drawing/2014/main" id="{A1E83424-9CA5-5DB2-4875-DB7EF87885BA}"/>
              </a:ext>
            </a:extLst>
          </p:cNvPr>
          <p:cNvPicPr>
            <a:picLocks noChangeAspect="1"/>
          </p:cNvPicPr>
          <p:nvPr/>
        </p:nvPicPr>
        <p:blipFill>
          <a:blip r:embed="rId3"/>
          <a:stretch>
            <a:fillRect/>
          </a:stretch>
        </p:blipFill>
        <p:spPr>
          <a:xfrm>
            <a:off x="978128" y="2013284"/>
            <a:ext cx="2398029" cy="4114800"/>
          </a:xfrm>
          <a:prstGeom prst="rect">
            <a:avLst/>
          </a:prstGeom>
        </p:spPr>
      </p:pic>
    </p:spTree>
    <p:extLst>
      <p:ext uri="{BB962C8B-B14F-4D97-AF65-F5344CB8AC3E}">
        <p14:creationId xmlns:p14="http://schemas.microsoft.com/office/powerpoint/2010/main" val="2251500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Promotional Plan </a:t>
            </a:r>
          </a:p>
        </p:txBody>
      </p:sp>
      <p:pic>
        <p:nvPicPr>
          <p:cNvPr id="3" name="Picture 2" descr="A screenshot of a report&#10;&#10;Description automatically generated">
            <a:extLst>
              <a:ext uri="{FF2B5EF4-FFF2-40B4-BE49-F238E27FC236}">
                <a16:creationId xmlns:a16="http://schemas.microsoft.com/office/drawing/2014/main" id="{D7AF2179-8623-0AC8-E4A2-BFD651B07DF0}"/>
              </a:ext>
            </a:extLst>
          </p:cNvPr>
          <p:cNvPicPr>
            <a:picLocks noChangeAspect="1"/>
          </p:cNvPicPr>
          <p:nvPr/>
        </p:nvPicPr>
        <p:blipFill>
          <a:blip r:embed="rId2"/>
          <a:stretch>
            <a:fillRect/>
          </a:stretch>
        </p:blipFill>
        <p:spPr>
          <a:xfrm>
            <a:off x="6015789" y="1656397"/>
            <a:ext cx="6096000" cy="3407702"/>
          </a:xfrm>
          <a:prstGeom prst="rect">
            <a:avLst/>
          </a:prstGeom>
        </p:spPr>
      </p:pic>
      <p:pic>
        <p:nvPicPr>
          <p:cNvPr id="4" name="Picture 3" descr="A screenshot of a document&#10;&#10;Description automatically generated">
            <a:extLst>
              <a:ext uri="{FF2B5EF4-FFF2-40B4-BE49-F238E27FC236}">
                <a16:creationId xmlns:a16="http://schemas.microsoft.com/office/drawing/2014/main" id="{1AA4B3A6-667A-616C-D284-F6B480E17278}"/>
              </a:ext>
            </a:extLst>
          </p:cNvPr>
          <p:cNvPicPr>
            <a:picLocks noChangeAspect="1"/>
          </p:cNvPicPr>
          <p:nvPr/>
        </p:nvPicPr>
        <p:blipFill>
          <a:blip r:embed="rId3"/>
          <a:stretch>
            <a:fillRect/>
          </a:stretch>
        </p:blipFill>
        <p:spPr>
          <a:xfrm>
            <a:off x="312594" y="1658067"/>
            <a:ext cx="5149970" cy="4114800"/>
          </a:xfrm>
          <a:prstGeom prst="rect">
            <a:avLst/>
          </a:prstGeom>
        </p:spPr>
      </p:pic>
    </p:spTree>
    <p:extLst>
      <p:ext uri="{BB962C8B-B14F-4D97-AF65-F5344CB8AC3E}">
        <p14:creationId xmlns:p14="http://schemas.microsoft.com/office/powerpoint/2010/main" val="256421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Wire Frames</a:t>
            </a:r>
          </a:p>
        </p:txBody>
      </p:sp>
      <p:pic>
        <p:nvPicPr>
          <p:cNvPr id="4" name="Picture 3" descr="A screenshot of a login screen&#10;&#10;Description automatically generated">
            <a:extLst>
              <a:ext uri="{FF2B5EF4-FFF2-40B4-BE49-F238E27FC236}">
                <a16:creationId xmlns:a16="http://schemas.microsoft.com/office/drawing/2014/main" id="{5E66EF3C-6B1A-570F-AA82-52021B1B59D2}"/>
              </a:ext>
            </a:extLst>
          </p:cNvPr>
          <p:cNvPicPr>
            <a:picLocks noChangeAspect="1"/>
          </p:cNvPicPr>
          <p:nvPr/>
        </p:nvPicPr>
        <p:blipFill>
          <a:blip r:embed="rId2"/>
          <a:stretch>
            <a:fillRect/>
          </a:stretch>
        </p:blipFill>
        <p:spPr>
          <a:xfrm>
            <a:off x="102497" y="1490713"/>
            <a:ext cx="2943186" cy="475488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8EF99D97-71F4-8968-FF02-F0A8C2A064FB}"/>
              </a:ext>
            </a:extLst>
          </p:cNvPr>
          <p:cNvPicPr>
            <a:picLocks noChangeAspect="1"/>
          </p:cNvPicPr>
          <p:nvPr/>
        </p:nvPicPr>
        <p:blipFill>
          <a:blip r:embed="rId3"/>
          <a:stretch>
            <a:fillRect/>
          </a:stretch>
        </p:blipFill>
        <p:spPr>
          <a:xfrm>
            <a:off x="3113286" y="1525089"/>
            <a:ext cx="2980078" cy="4754880"/>
          </a:xfrm>
          <a:prstGeom prst="rect">
            <a:avLst/>
          </a:prstGeom>
        </p:spPr>
      </p:pic>
      <p:pic>
        <p:nvPicPr>
          <p:cNvPr id="7" name="Picture 6" descr="A close-up of a contact us&#10;&#10;Description automatically generated">
            <a:extLst>
              <a:ext uri="{FF2B5EF4-FFF2-40B4-BE49-F238E27FC236}">
                <a16:creationId xmlns:a16="http://schemas.microsoft.com/office/drawing/2014/main" id="{E6CA9A26-0429-E49C-C524-08BEB652BF41}"/>
              </a:ext>
            </a:extLst>
          </p:cNvPr>
          <p:cNvPicPr>
            <a:picLocks noChangeAspect="1"/>
          </p:cNvPicPr>
          <p:nvPr/>
        </p:nvPicPr>
        <p:blipFill>
          <a:blip r:embed="rId4"/>
          <a:stretch>
            <a:fillRect/>
          </a:stretch>
        </p:blipFill>
        <p:spPr>
          <a:xfrm>
            <a:off x="6202896" y="1509104"/>
            <a:ext cx="2799831" cy="4733567"/>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6806D123-CCCB-C9E9-EFD2-FFC679BAA7F6}"/>
              </a:ext>
            </a:extLst>
          </p:cNvPr>
          <p:cNvPicPr>
            <a:picLocks noChangeAspect="1"/>
          </p:cNvPicPr>
          <p:nvPr/>
        </p:nvPicPr>
        <p:blipFill>
          <a:blip r:embed="rId5"/>
          <a:stretch>
            <a:fillRect/>
          </a:stretch>
        </p:blipFill>
        <p:spPr>
          <a:xfrm>
            <a:off x="9117043" y="1520564"/>
            <a:ext cx="2838366" cy="4756483"/>
          </a:xfrm>
          <a:prstGeom prst="rect">
            <a:avLst/>
          </a:prstGeom>
        </p:spPr>
      </p:pic>
    </p:spTree>
    <p:extLst>
      <p:ext uri="{BB962C8B-B14F-4D97-AF65-F5344CB8AC3E}">
        <p14:creationId xmlns:p14="http://schemas.microsoft.com/office/powerpoint/2010/main" val="3669156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5E06-6FCA-192E-5DEC-51D952D1BFA8}"/>
              </a:ext>
            </a:extLst>
          </p:cNvPr>
          <p:cNvSpPr>
            <a:spLocks noGrp="1"/>
          </p:cNvSpPr>
          <p:nvPr>
            <p:ph type="title"/>
          </p:nvPr>
        </p:nvSpPr>
        <p:spPr>
          <a:xfrm>
            <a:off x="838200" y="365126"/>
            <a:ext cx="10515600" cy="861446"/>
          </a:xfrm>
        </p:spPr>
        <p:txBody>
          <a:bodyPr/>
          <a:lstStyle/>
          <a:p>
            <a:r>
              <a:rPr lang="en-US"/>
              <a:t>Wire Frames </a:t>
            </a:r>
          </a:p>
        </p:txBody>
      </p:sp>
      <p:pic>
        <p:nvPicPr>
          <p:cNvPr id="9" name="Picture 8">
            <a:extLst>
              <a:ext uri="{FF2B5EF4-FFF2-40B4-BE49-F238E27FC236}">
                <a16:creationId xmlns:a16="http://schemas.microsoft.com/office/drawing/2014/main" id="{5DD160C7-6D6C-826C-A6B5-CB6794513267}"/>
              </a:ext>
            </a:extLst>
          </p:cNvPr>
          <p:cNvPicPr>
            <a:picLocks noChangeAspect="1"/>
          </p:cNvPicPr>
          <p:nvPr/>
        </p:nvPicPr>
        <p:blipFill>
          <a:blip r:embed="rId3"/>
          <a:stretch>
            <a:fillRect/>
          </a:stretch>
        </p:blipFill>
        <p:spPr>
          <a:xfrm>
            <a:off x="191808" y="1339449"/>
            <a:ext cx="2942242" cy="4754880"/>
          </a:xfrm>
          <a:prstGeom prst="rect">
            <a:avLst/>
          </a:prstGeom>
        </p:spPr>
      </p:pic>
      <p:pic>
        <p:nvPicPr>
          <p:cNvPr id="13" name="Picture 12">
            <a:extLst>
              <a:ext uri="{FF2B5EF4-FFF2-40B4-BE49-F238E27FC236}">
                <a16:creationId xmlns:a16="http://schemas.microsoft.com/office/drawing/2014/main" id="{F46D7882-B714-0EE3-B324-D318EFF1598B}"/>
              </a:ext>
            </a:extLst>
          </p:cNvPr>
          <p:cNvPicPr>
            <a:picLocks noChangeAspect="1"/>
          </p:cNvPicPr>
          <p:nvPr/>
        </p:nvPicPr>
        <p:blipFill>
          <a:blip r:embed="rId4"/>
          <a:stretch>
            <a:fillRect/>
          </a:stretch>
        </p:blipFill>
        <p:spPr>
          <a:xfrm>
            <a:off x="3195722" y="1339449"/>
            <a:ext cx="2925071" cy="4754880"/>
          </a:xfrm>
          <a:prstGeom prst="rect">
            <a:avLst/>
          </a:prstGeom>
        </p:spPr>
      </p:pic>
      <p:pic>
        <p:nvPicPr>
          <p:cNvPr id="17" name="Picture 16">
            <a:extLst>
              <a:ext uri="{FF2B5EF4-FFF2-40B4-BE49-F238E27FC236}">
                <a16:creationId xmlns:a16="http://schemas.microsoft.com/office/drawing/2014/main" id="{DE30259E-AC6A-7F02-B25E-3D4026CF4070}"/>
              </a:ext>
            </a:extLst>
          </p:cNvPr>
          <p:cNvPicPr>
            <a:picLocks noChangeAspect="1"/>
          </p:cNvPicPr>
          <p:nvPr/>
        </p:nvPicPr>
        <p:blipFill>
          <a:blip r:embed="rId5"/>
          <a:stretch>
            <a:fillRect/>
          </a:stretch>
        </p:blipFill>
        <p:spPr>
          <a:xfrm>
            <a:off x="6179497" y="1339449"/>
            <a:ext cx="2873967" cy="4754880"/>
          </a:xfrm>
          <a:prstGeom prst="rect">
            <a:avLst/>
          </a:prstGeom>
        </p:spPr>
      </p:pic>
      <p:pic>
        <p:nvPicPr>
          <p:cNvPr id="19" name="Picture 18">
            <a:extLst>
              <a:ext uri="{FF2B5EF4-FFF2-40B4-BE49-F238E27FC236}">
                <a16:creationId xmlns:a16="http://schemas.microsoft.com/office/drawing/2014/main" id="{683998D6-B8A5-ACA3-F8A4-F726DF8BCFD4}"/>
              </a:ext>
            </a:extLst>
          </p:cNvPr>
          <p:cNvPicPr>
            <a:picLocks noChangeAspect="1"/>
          </p:cNvPicPr>
          <p:nvPr/>
        </p:nvPicPr>
        <p:blipFill>
          <a:blip r:embed="rId6"/>
          <a:stretch>
            <a:fillRect/>
          </a:stretch>
        </p:blipFill>
        <p:spPr>
          <a:xfrm>
            <a:off x="9112168" y="1339449"/>
            <a:ext cx="2925071" cy="4754880"/>
          </a:xfrm>
          <a:prstGeom prst="rect">
            <a:avLst/>
          </a:prstGeom>
        </p:spPr>
      </p:pic>
    </p:spTree>
    <p:extLst>
      <p:ext uri="{BB962C8B-B14F-4D97-AF65-F5344CB8AC3E}">
        <p14:creationId xmlns:p14="http://schemas.microsoft.com/office/powerpoint/2010/main" val="68535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Wire Frames</a:t>
            </a:r>
          </a:p>
        </p:txBody>
      </p:sp>
      <p:pic>
        <p:nvPicPr>
          <p:cNvPr id="5" name="Picture 4" descr="A screenshot of a phone login form&#10;&#10;Description automatically generated">
            <a:extLst>
              <a:ext uri="{FF2B5EF4-FFF2-40B4-BE49-F238E27FC236}">
                <a16:creationId xmlns:a16="http://schemas.microsoft.com/office/drawing/2014/main" id="{A422931E-0615-4C52-F3D9-301BB213D062}"/>
              </a:ext>
            </a:extLst>
          </p:cNvPr>
          <p:cNvPicPr>
            <a:picLocks noChangeAspect="1"/>
          </p:cNvPicPr>
          <p:nvPr/>
        </p:nvPicPr>
        <p:blipFill>
          <a:blip r:embed="rId2"/>
          <a:stretch>
            <a:fillRect/>
          </a:stretch>
        </p:blipFill>
        <p:spPr>
          <a:xfrm>
            <a:off x="9281320" y="1566398"/>
            <a:ext cx="2807736" cy="4962739"/>
          </a:xfrm>
          <a:prstGeom prst="rect">
            <a:avLst/>
          </a:prstGeom>
        </p:spPr>
      </p:pic>
      <p:pic>
        <p:nvPicPr>
          <p:cNvPr id="7" name="Picture 6" descr="A screenshot of a login screen&#10;&#10;Description automatically generated">
            <a:extLst>
              <a:ext uri="{FF2B5EF4-FFF2-40B4-BE49-F238E27FC236}">
                <a16:creationId xmlns:a16="http://schemas.microsoft.com/office/drawing/2014/main" id="{5B34A3A5-5B78-3570-877A-5D93729DB936}"/>
              </a:ext>
            </a:extLst>
          </p:cNvPr>
          <p:cNvPicPr>
            <a:picLocks noChangeAspect="1"/>
          </p:cNvPicPr>
          <p:nvPr/>
        </p:nvPicPr>
        <p:blipFill>
          <a:blip r:embed="rId3"/>
          <a:stretch>
            <a:fillRect/>
          </a:stretch>
        </p:blipFill>
        <p:spPr>
          <a:xfrm>
            <a:off x="6322773" y="1566398"/>
            <a:ext cx="2869461" cy="496273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1395D50-EA36-4DAF-74E1-47DE0A61252A}"/>
              </a:ext>
            </a:extLst>
          </p:cNvPr>
          <p:cNvPicPr>
            <a:picLocks noChangeAspect="1"/>
          </p:cNvPicPr>
          <p:nvPr/>
        </p:nvPicPr>
        <p:blipFill>
          <a:blip r:embed="rId4"/>
          <a:stretch>
            <a:fillRect/>
          </a:stretch>
        </p:blipFill>
        <p:spPr>
          <a:xfrm>
            <a:off x="3213990" y="1566397"/>
            <a:ext cx="2945194" cy="496273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574BA7E-8117-025E-9EE0-6CBA644BBAE6}"/>
              </a:ext>
            </a:extLst>
          </p:cNvPr>
          <p:cNvPicPr>
            <a:picLocks noChangeAspect="1"/>
          </p:cNvPicPr>
          <p:nvPr/>
        </p:nvPicPr>
        <p:blipFill>
          <a:blip r:embed="rId5"/>
          <a:stretch>
            <a:fillRect/>
          </a:stretch>
        </p:blipFill>
        <p:spPr>
          <a:xfrm>
            <a:off x="153743" y="1600774"/>
            <a:ext cx="2952499" cy="4888258"/>
          </a:xfrm>
          <a:prstGeom prst="rect">
            <a:avLst/>
          </a:prstGeom>
        </p:spPr>
      </p:pic>
    </p:spTree>
    <p:extLst>
      <p:ext uri="{BB962C8B-B14F-4D97-AF65-F5344CB8AC3E}">
        <p14:creationId xmlns:p14="http://schemas.microsoft.com/office/powerpoint/2010/main" val="2698491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0459-BD51-CE2A-3419-D36B87A759DF}"/>
              </a:ext>
            </a:extLst>
          </p:cNvPr>
          <p:cNvSpPr>
            <a:spLocks noGrp="1"/>
          </p:cNvSpPr>
          <p:nvPr>
            <p:ph type="title"/>
          </p:nvPr>
        </p:nvSpPr>
        <p:spPr/>
        <p:txBody>
          <a:bodyPr/>
          <a:lstStyle/>
          <a:p>
            <a:r>
              <a:rPr lang="en-US"/>
              <a:t>Wire Frames</a:t>
            </a:r>
          </a:p>
        </p:txBody>
      </p:sp>
      <p:pic>
        <p:nvPicPr>
          <p:cNvPr id="4" name="Picture 3" descr="A screenshot of a computer&#10;&#10;Description automatically generated">
            <a:extLst>
              <a:ext uri="{FF2B5EF4-FFF2-40B4-BE49-F238E27FC236}">
                <a16:creationId xmlns:a16="http://schemas.microsoft.com/office/drawing/2014/main" id="{CA24953E-2021-95A9-A934-38B16C8E3B2C}"/>
              </a:ext>
            </a:extLst>
          </p:cNvPr>
          <p:cNvPicPr>
            <a:picLocks noChangeAspect="1"/>
          </p:cNvPicPr>
          <p:nvPr/>
        </p:nvPicPr>
        <p:blipFill>
          <a:blip r:embed="rId2"/>
          <a:stretch>
            <a:fillRect/>
          </a:stretch>
        </p:blipFill>
        <p:spPr>
          <a:xfrm>
            <a:off x="452456" y="1600773"/>
            <a:ext cx="2767585" cy="4813777"/>
          </a:xfrm>
          <a:prstGeom prst="rect">
            <a:avLst/>
          </a:prstGeom>
        </p:spPr>
      </p:pic>
      <p:pic>
        <p:nvPicPr>
          <p:cNvPr id="6" name="Picture 5" descr="A screenshot of a phone number&#10;&#10;Description automatically generated">
            <a:extLst>
              <a:ext uri="{FF2B5EF4-FFF2-40B4-BE49-F238E27FC236}">
                <a16:creationId xmlns:a16="http://schemas.microsoft.com/office/drawing/2014/main" id="{24456E5F-A014-01F0-B7B3-C3550F9F71CD}"/>
              </a:ext>
            </a:extLst>
          </p:cNvPr>
          <p:cNvPicPr>
            <a:picLocks noChangeAspect="1"/>
          </p:cNvPicPr>
          <p:nvPr/>
        </p:nvPicPr>
        <p:blipFill>
          <a:blip r:embed="rId3"/>
          <a:stretch>
            <a:fillRect/>
          </a:stretch>
        </p:blipFill>
        <p:spPr>
          <a:xfrm>
            <a:off x="3412987" y="1600775"/>
            <a:ext cx="2948252" cy="4813776"/>
          </a:xfrm>
          <a:prstGeom prst="rect">
            <a:avLst/>
          </a:prstGeom>
        </p:spPr>
      </p:pic>
      <p:pic>
        <p:nvPicPr>
          <p:cNvPr id="9" name="Picture 8" descr="A screenshot of a phone number&#10;&#10;Description automatically generated">
            <a:extLst>
              <a:ext uri="{FF2B5EF4-FFF2-40B4-BE49-F238E27FC236}">
                <a16:creationId xmlns:a16="http://schemas.microsoft.com/office/drawing/2014/main" id="{A2B3F0BD-F12C-6A01-28F0-8BFA8BBFA37F}"/>
              </a:ext>
            </a:extLst>
          </p:cNvPr>
          <p:cNvPicPr>
            <a:picLocks noChangeAspect="1"/>
          </p:cNvPicPr>
          <p:nvPr/>
        </p:nvPicPr>
        <p:blipFill>
          <a:blip r:embed="rId4"/>
          <a:stretch>
            <a:fillRect/>
          </a:stretch>
        </p:blipFill>
        <p:spPr>
          <a:xfrm>
            <a:off x="6556005" y="1600773"/>
            <a:ext cx="3101974" cy="4813777"/>
          </a:xfrm>
          <a:prstGeom prst="rect">
            <a:avLst/>
          </a:prstGeom>
        </p:spPr>
      </p:pic>
    </p:spTree>
    <p:extLst>
      <p:ext uri="{BB962C8B-B14F-4D97-AF65-F5344CB8AC3E}">
        <p14:creationId xmlns:p14="http://schemas.microsoft.com/office/powerpoint/2010/main" val="3128102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Weaknesses</a:t>
            </a:r>
          </a:p>
        </p:txBody>
      </p:sp>
      <p:sp>
        <p:nvSpPr>
          <p:cNvPr id="12" name="TextBox 11">
            <a:extLst>
              <a:ext uri="{FF2B5EF4-FFF2-40B4-BE49-F238E27FC236}">
                <a16:creationId xmlns:a16="http://schemas.microsoft.com/office/drawing/2014/main" id="{2CA7E876-1D78-EE5E-32F7-5201FA18DDEB}"/>
              </a:ext>
            </a:extLst>
          </p:cNvPr>
          <p:cNvSpPr txBox="1"/>
          <p:nvPr/>
        </p:nvSpPr>
        <p:spPr>
          <a:xfrm>
            <a:off x="1330622" y="3888060"/>
            <a:ext cx="1804286" cy="707886"/>
          </a:xfrm>
          <a:prstGeom prst="rect">
            <a:avLst/>
          </a:prstGeom>
          <a:noFill/>
        </p:spPr>
        <p:txBody>
          <a:bodyPr wrap="square" rtlCol="0">
            <a:spAutoFit/>
          </a:bodyPr>
          <a:lstStyle/>
          <a:p>
            <a:pPr algn="ctr"/>
            <a:r>
              <a:rPr lang="en-US" sz="2000"/>
              <a:t>Algorithm Bias</a:t>
            </a:r>
          </a:p>
        </p:txBody>
      </p:sp>
      <p:sp>
        <p:nvSpPr>
          <p:cNvPr id="13" name="TextBox 12">
            <a:extLst>
              <a:ext uri="{FF2B5EF4-FFF2-40B4-BE49-F238E27FC236}">
                <a16:creationId xmlns:a16="http://schemas.microsoft.com/office/drawing/2014/main" id="{C38FA9CD-2FD8-FBD0-1D86-4A553C591264}"/>
              </a:ext>
            </a:extLst>
          </p:cNvPr>
          <p:cNvSpPr txBox="1"/>
          <p:nvPr/>
        </p:nvSpPr>
        <p:spPr>
          <a:xfrm>
            <a:off x="5050971" y="3888060"/>
            <a:ext cx="2090057" cy="707886"/>
          </a:xfrm>
          <a:prstGeom prst="rect">
            <a:avLst/>
          </a:prstGeom>
          <a:noFill/>
        </p:spPr>
        <p:txBody>
          <a:bodyPr wrap="square" rtlCol="0">
            <a:spAutoFit/>
          </a:bodyPr>
          <a:lstStyle/>
          <a:p>
            <a:pPr algn="ctr"/>
            <a:r>
              <a:rPr lang="en-US" sz="2000"/>
              <a:t>Lack of Human Originality</a:t>
            </a:r>
          </a:p>
        </p:txBody>
      </p:sp>
      <p:sp>
        <p:nvSpPr>
          <p:cNvPr id="16" name="TextBox 15">
            <a:extLst>
              <a:ext uri="{FF2B5EF4-FFF2-40B4-BE49-F238E27FC236}">
                <a16:creationId xmlns:a16="http://schemas.microsoft.com/office/drawing/2014/main" id="{C82F703D-F9B8-9341-7CE8-6A82050C9786}"/>
              </a:ext>
            </a:extLst>
          </p:cNvPr>
          <p:cNvSpPr txBox="1"/>
          <p:nvPr/>
        </p:nvSpPr>
        <p:spPr>
          <a:xfrm>
            <a:off x="8914206" y="3847018"/>
            <a:ext cx="2090057" cy="1015663"/>
          </a:xfrm>
          <a:prstGeom prst="rect">
            <a:avLst/>
          </a:prstGeom>
          <a:noFill/>
        </p:spPr>
        <p:txBody>
          <a:bodyPr wrap="square" rtlCol="0">
            <a:spAutoFit/>
          </a:bodyPr>
          <a:lstStyle/>
          <a:p>
            <a:pPr algn="ctr"/>
            <a:r>
              <a:rPr lang="en-US" sz="2000"/>
              <a:t>Variable Response Accuracy</a:t>
            </a:r>
          </a:p>
        </p:txBody>
      </p:sp>
      <p:pic>
        <p:nvPicPr>
          <p:cNvPr id="5" name="Graphic 4" descr="Web design with solid fill">
            <a:extLst>
              <a:ext uri="{FF2B5EF4-FFF2-40B4-BE49-F238E27FC236}">
                <a16:creationId xmlns:a16="http://schemas.microsoft.com/office/drawing/2014/main" id="{5725159E-9590-EB3F-A370-94DDF05E79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6965" y="2462515"/>
            <a:ext cx="1371600" cy="1371600"/>
          </a:xfrm>
          <a:prstGeom prst="rect">
            <a:avLst/>
          </a:prstGeom>
        </p:spPr>
      </p:pic>
      <p:pic>
        <p:nvPicPr>
          <p:cNvPr id="20" name="Graphic 19" descr="Normal Distribution with solid fill">
            <a:extLst>
              <a:ext uri="{FF2B5EF4-FFF2-40B4-BE49-F238E27FC236}">
                <a16:creationId xmlns:a16="http://schemas.microsoft.com/office/drawing/2014/main" id="{69C890E6-75E3-AE62-9383-622F71FBA3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3435" y="2462515"/>
            <a:ext cx="1371600" cy="1371600"/>
          </a:xfrm>
          <a:prstGeom prst="rect">
            <a:avLst/>
          </a:prstGeom>
        </p:spPr>
      </p:pic>
      <p:pic>
        <p:nvPicPr>
          <p:cNvPr id="22" name="Graphic 21" descr="Person with idea with solid fill">
            <a:extLst>
              <a:ext uri="{FF2B5EF4-FFF2-40B4-BE49-F238E27FC236}">
                <a16:creationId xmlns:a16="http://schemas.microsoft.com/office/drawing/2014/main" id="{A6082EF1-15DE-BC30-ADA5-F2AF26E8C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0200" y="2462515"/>
            <a:ext cx="1371600" cy="1371600"/>
          </a:xfrm>
          <a:prstGeom prst="rect">
            <a:avLst/>
          </a:prstGeom>
        </p:spPr>
      </p:pic>
    </p:spTree>
    <p:extLst>
      <p:ext uri="{BB962C8B-B14F-4D97-AF65-F5344CB8AC3E}">
        <p14:creationId xmlns:p14="http://schemas.microsoft.com/office/powerpoint/2010/main" val="29004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SWOT</a:t>
            </a:r>
          </a:p>
        </p:txBody>
      </p:sp>
      <p:pic>
        <p:nvPicPr>
          <p:cNvPr id="3" name="Picture 2" descr="A red square with white text&#10;&#10;Description automatically generated">
            <a:extLst>
              <a:ext uri="{FF2B5EF4-FFF2-40B4-BE49-F238E27FC236}">
                <a16:creationId xmlns:a16="http://schemas.microsoft.com/office/drawing/2014/main" id="{597E1AE9-A810-C1EC-F030-73FAB090E259}"/>
              </a:ext>
            </a:extLst>
          </p:cNvPr>
          <p:cNvPicPr>
            <a:picLocks noChangeAspect="1"/>
          </p:cNvPicPr>
          <p:nvPr/>
        </p:nvPicPr>
        <p:blipFill>
          <a:blip r:embed="rId2"/>
          <a:stretch>
            <a:fillRect/>
          </a:stretch>
        </p:blipFill>
        <p:spPr>
          <a:xfrm>
            <a:off x="3107356" y="1795570"/>
            <a:ext cx="5977288" cy="4114800"/>
          </a:xfrm>
          <a:prstGeom prst="rect">
            <a:avLst/>
          </a:prstGeom>
        </p:spPr>
      </p:pic>
    </p:spTree>
    <p:extLst>
      <p:ext uri="{BB962C8B-B14F-4D97-AF65-F5344CB8AC3E}">
        <p14:creationId xmlns:p14="http://schemas.microsoft.com/office/powerpoint/2010/main" val="419603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7B8E-29C1-07E9-6B0C-B5F829286328}"/>
              </a:ext>
            </a:extLst>
          </p:cNvPr>
          <p:cNvSpPr>
            <a:spLocks noGrp="1"/>
          </p:cNvSpPr>
          <p:nvPr>
            <p:ph type="title"/>
          </p:nvPr>
        </p:nvSpPr>
        <p:spPr/>
        <p:txBody>
          <a:bodyPr/>
          <a:lstStyle/>
          <a:p>
            <a:r>
              <a:rPr lang="en-US"/>
              <a:t>Client Documents – Investment Analytics </a:t>
            </a:r>
          </a:p>
        </p:txBody>
      </p:sp>
      <p:pic>
        <p:nvPicPr>
          <p:cNvPr id="3" name="Picture 2" descr="A black and red text on a black background&#10;&#10;Description automatically generated">
            <a:extLst>
              <a:ext uri="{FF2B5EF4-FFF2-40B4-BE49-F238E27FC236}">
                <a16:creationId xmlns:a16="http://schemas.microsoft.com/office/drawing/2014/main" id="{C1C5525C-EFF6-3AC8-F923-9D071F8EAFD8}"/>
              </a:ext>
            </a:extLst>
          </p:cNvPr>
          <p:cNvPicPr>
            <a:picLocks noChangeAspect="1"/>
          </p:cNvPicPr>
          <p:nvPr/>
        </p:nvPicPr>
        <p:blipFill>
          <a:blip r:embed="rId2"/>
          <a:stretch>
            <a:fillRect/>
          </a:stretch>
        </p:blipFill>
        <p:spPr>
          <a:xfrm>
            <a:off x="760669" y="1807029"/>
            <a:ext cx="4964257" cy="4114800"/>
          </a:xfrm>
          <a:prstGeom prst="rect">
            <a:avLst/>
          </a:prstGeom>
        </p:spPr>
      </p:pic>
      <p:pic>
        <p:nvPicPr>
          <p:cNvPr id="4" name="Picture 3" descr="A screenshot of a performance analysis&#10;&#10;Description automatically generated">
            <a:extLst>
              <a:ext uri="{FF2B5EF4-FFF2-40B4-BE49-F238E27FC236}">
                <a16:creationId xmlns:a16="http://schemas.microsoft.com/office/drawing/2014/main" id="{9E1826E0-6BDF-F243-C440-F2494D0E830B}"/>
              </a:ext>
            </a:extLst>
          </p:cNvPr>
          <p:cNvPicPr>
            <a:picLocks noChangeAspect="1"/>
          </p:cNvPicPr>
          <p:nvPr/>
        </p:nvPicPr>
        <p:blipFill>
          <a:blip r:embed="rId3"/>
          <a:stretch>
            <a:fillRect/>
          </a:stretch>
        </p:blipFill>
        <p:spPr>
          <a:xfrm>
            <a:off x="6253044" y="1807029"/>
            <a:ext cx="4704798" cy="4114800"/>
          </a:xfrm>
          <a:prstGeom prst="rect">
            <a:avLst/>
          </a:prstGeom>
        </p:spPr>
      </p:pic>
    </p:spTree>
    <p:extLst>
      <p:ext uri="{BB962C8B-B14F-4D97-AF65-F5344CB8AC3E}">
        <p14:creationId xmlns:p14="http://schemas.microsoft.com/office/powerpoint/2010/main" val="2321214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BF7B-B0C2-102C-3E7A-A7B385E159AB}"/>
              </a:ext>
            </a:extLst>
          </p:cNvPr>
          <p:cNvSpPr>
            <a:spLocks noGrp="1"/>
          </p:cNvSpPr>
          <p:nvPr>
            <p:ph type="title"/>
          </p:nvPr>
        </p:nvSpPr>
        <p:spPr/>
        <p:txBody>
          <a:bodyPr/>
          <a:lstStyle/>
          <a:p>
            <a:r>
              <a:rPr lang="en-US"/>
              <a:t>Client Documents – Investment Analytics</a:t>
            </a:r>
          </a:p>
        </p:txBody>
      </p:sp>
      <p:pic>
        <p:nvPicPr>
          <p:cNvPr id="3" name="Picture 2" descr="A screen shot of a black and white document&#10;&#10;Description automatically generated">
            <a:extLst>
              <a:ext uri="{FF2B5EF4-FFF2-40B4-BE49-F238E27FC236}">
                <a16:creationId xmlns:a16="http://schemas.microsoft.com/office/drawing/2014/main" id="{26A587BE-F62B-A75F-5BCB-4E4C6F6F7E15}"/>
              </a:ext>
            </a:extLst>
          </p:cNvPr>
          <p:cNvPicPr>
            <a:picLocks noChangeAspect="1"/>
          </p:cNvPicPr>
          <p:nvPr/>
        </p:nvPicPr>
        <p:blipFill>
          <a:blip r:embed="rId2"/>
          <a:stretch>
            <a:fillRect/>
          </a:stretch>
        </p:blipFill>
        <p:spPr>
          <a:xfrm>
            <a:off x="503548" y="1709630"/>
            <a:ext cx="4768062" cy="4441371"/>
          </a:xfrm>
          <a:prstGeom prst="rect">
            <a:avLst/>
          </a:prstGeom>
        </p:spPr>
      </p:pic>
      <p:pic>
        <p:nvPicPr>
          <p:cNvPr id="4" name="Picture 3" descr="A black and white table with white text&#10;&#10;Description automatically generated">
            <a:extLst>
              <a:ext uri="{FF2B5EF4-FFF2-40B4-BE49-F238E27FC236}">
                <a16:creationId xmlns:a16="http://schemas.microsoft.com/office/drawing/2014/main" id="{881A0611-5504-C234-27BD-20C3E4B220D8}"/>
              </a:ext>
            </a:extLst>
          </p:cNvPr>
          <p:cNvPicPr>
            <a:picLocks noChangeAspect="1"/>
          </p:cNvPicPr>
          <p:nvPr/>
        </p:nvPicPr>
        <p:blipFill>
          <a:blip r:embed="rId3"/>
          <a:stretch>
            <a:fillRect/>
          </a:stretch>
        </p:blipFill>
        <p:spPr>
          <a:xfrm>
            <a:off x="5568902" y="1711333"/>
            <a:ext cx="6096000" cy="2404056"/>
          </a:xfrm>
          <a:prstGeom prst="rect">
            <a:avLst/>
          </a:prstGeom>
        </p:spPr>
      </p:pic>
      <p:pic>
        <p:nvPicPr>
          <p:cNvPr id="5" name="Picture 4" descr="A black and red rectangular object with white text&#10;&#10;Description automatically generated">
            <a:extLst>
              <a:ext uri="{FF2B5EF4-FFF2-40B4-BE49-F238E27FC236}">
                <a16:creationId xmlns:a16="http://schemas.microsoft.com/office/drawing/2014/main" id="{0F233B9C-2753-E6BA-2D99-6E44A917F0FB}"/>
              </a:ext>
            </a:extLst>
          </p:cNvPr>
          <p:cNvPicPr>
            <a:picLocks noChangeAspect="1"/>
          </p:cNvPicPr>
          <p:nvPr/>
        </p:nvPicPr>
        <p:blipFill>
          <a:blip r:embed="rId4"/>
          <a:stretch>
            <a:fillRect/>
          </a:stretch>
        </p:blipFill>
        <p:spPr>
          <a:xfrm>
            <a:off x="5609007" y="4213863"/>
            <a:ext cx="6015790" cy="2475177"/>
          </a:xfrm>
          <a:prstGeom prst="rect">
            <a:avLst/>
          </a:prstGeom>
        </p:spPr>
      </p:pic>
    </p:spTree>
    <p:extLst>
      <p:ext uri="{BB962C8B-B14F-4D97-AF65-F5344CB8AC3E}">
        <p14:creationId xmlns:p14="http://schemas.microsoft.com/office/powerpoint/2010/main" val="417199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0759-FE55-FFFC-1EE3-37E3727011C3}"/>
              </a:ext>
            </a:extLst>
          </p:cNvPr>
          <p:cNvSpPr>
            <a:spLocks noGrp="1"/>
          </p:cNvSpPr>
          <p:nvPr>
            <p:ph type="title"/>
          </p:nvPr>
        </p:nvSpPr>
        <p:spPr/>
        <p:txBody>
          <a:bodyPr/>
          <a:lstStyle/>
          <a:p>
            <a:r>
              <a:rPr lang="en-US"/>
              <a:t>Client Documents – New Client Form </a:t>
            </a:r>
          </a:p>
        </p:txBody>
      </p:sp>
      <p:pic>
        <p:nvPicPr>
          <p:cNvPr id="3" name="Picture 2" descr="A screenshot of a computer&#10;&#10;Description automatically generated">
            <a:extLst>
              <a:ext uri="{FF2B5EF4-FFF2-40B4-BE49-F238E27FC236}">
                <a16:creationId xmlns:a16="http://schemas.microsoft.com/office/drawing/2014/main" id="{3C9BA14B-4031-C42F-D8F5-0631A747A0A6}"/>
              </a:ext>
            </a:extLst>
          </p:cNvPr>
          <p:cNvPicPr>
            <a:picLocks noChangeAspect="1"/>
          </p:cNvPicPr>
          <p:nvPr/>
        </p:nvPicPr>
        <p:blipFill>
          <a:blip r:embed="rId2"/>
          <a:stretch>
            <a:fillRect/>
          </a:stretch>
        </p:blipFill>
        <p:spPr>
          <a:xfrm>
            <a:off x="6397351" y="1892968"/>
            <a:ext cx="4141177" cy="4114800"/>
          </a:xfrm>
          <a:prstGeom prst="rect">
            <a:avLst/>
          </a:prstGeom>
        </p:spPr>
      </p:pic>
      <p:pic>
        <p:nvPicPr>
          <p:cNvPr id="4" name="Picture 3" descr="A black and red information form&#10;&#10;Description automatically generated">
            <a:extLst>
              <a:ext uri="{FF2B5EF4-FFF2-40B4-BE49-F238E27FC236}">
                <a16:creationId xmlns:a16="http://schemas.microsoft.com/office/drawing/2014/main" id="{46259800-4652-C57A-956D-46C5F539FD10}"/>
              </a:ext>
            </a:extLst>
          </p:cNvPr>
          <p:cNvPicPr>
            <a:picLocks noChangeAspect="1"/>
          </p:cNvPicPr>
          <p:nvPr/>
        </p:nvPicPr>
        <p:blipFill>
          <a:blip r:embed="rId3"/>
          <a:stretch>
            <a:fillRect/>
          </a:stretch>
        </p:blipFill>
        <p:spPr>
          <a:xfrm>
            <a:off x="1023724" y="1892969"/>
            <a:ext cx="4369395" cy="4114800"/>
          </a:xfrm>
          <a:prstGeom prst="rect">
            <a:avLst/>
          </a:prstGeom>
        </p:spPr>
      </p:pic>
    </p:spTree>
    <p:extLst>
      <p:ext uri="{BB962C8B-B14F-4D97-AF65-F5344CB8AC3E}">
        <p14:creationId xmlns:p14="http://schemas.microsoft.com/office/powerpoint/2010/main" val="3783801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BD9F-C7F9-5944-B862-782E5277C946}"/>
              </a:ext>
            </a:extLst>
          </p:cNvPr>
          <p:cNvSpPr>
            <a:spLocks noGrp="1"/>
          </p:cNvSpPr>
          <p:nvPr>
            <p:ph type="title"/>
          </p:nvPr>
        </p:nvSpPr>
        <p:spPr/>
        <p:txBody>
          <a:bodyPr/>
          <a:lstStyle/>
          <a:p>
            <a:r>
              <a:rPr lang="en-US"/>
              <a:t>Client Documents – New Client Form</a:t>
            </a:r>
          </a:p>
        </p:txBody>
      </p:sp>
      <p:pic>
        <p:nvPicPr>
          <p:cNvPr id="3" name="Picture 2" descr="A screen shot of a black and white sheet&#10;&#10;Description automatically generated">
            <a:extLst>
              <a:ext uri="{FF2B5EF4-FFF2-40B4-BE49-F238E27FC236}">
                <a16:creationId xmlns:a16="http://schemas.microsoft.com/office/drawing/2014/main" id="{11D145B0-B115-574E-6D41-04C33969E137}"/>
              </a:ext>
            </a:extLst>
          </p:cNvPr>
          <p:cNvPicPr>
            <a:picLocks noChangeAspect="1"/>
          </p:cNvPicPr>
          <p:nvPr/>
        </p:nvPicPr>
        <p:blipFill>
          <a:blip r:embed="rId2"/>
          <a:stretch>
            <a:fillRect/>
          </a:stretch>
        </p:blipFill>
        <p:spPr>
          <a:xfrm>
            <a:off x="6388555" y="1795570"/>
            <a:ext cx="4365024" cy="4114800"/>
          </a:xfrm>
          <a:prstGeom prst="rect">
            <a:avLst/>
          </a:prstGeom>
        </p:spPr>
      </p:pic>
      <p:pic>
        <p:nvPicPr>
          <p:cNvPr id="4" name="Picture 3" descr="A black screen with white text&#10;&#10;Description automatically generated">
            <a:extLst>
              <a:ext uri="{FF2B5EF4-FFF2-40B4-BE49-F238E27FC236}">
                <a16:creationId xmlns:a16="http://schemas.microsoft.com/office/drawing/2014/main" id="{37FECF46-9732-7803-7EE5-F4A4356A3F57}"/>
              </a:ext>
            </a:extLst>
          </p:cNvPr>
          <p:cNvPicPr>
            <a:picLocks noChangeAspect="1"/>
          </p:cNvPicPr>
          <p:nvPr/>
        </p:nvPicPr>
        <p:blipFill>
          <a:blip r:embed="rId3"/>
          <a:stretch>
            <a:fillRect/>
          </a:stretch>
        </p:blipFill>
        <p:spPr>
          <a:xfrm>
            <a:off x="1175203" y="1761194"/>
            <a:ext cx="4043520" cy="4114800"/>
          </a:xfrm>
          <a:prstGeom prst="rect">
            <a:avLst/>
          </a:prstGeom>
        </p:spPr>
      </p:pic>
    </p:spTree>
    <p:extLst>
      <p:ext uri="{BB962C8B-B14F-4D97-AF65-F5344CB8AC3E}">
        <p14:creationId xmlns:p14="http://schemas.microsoft.com/office/powerpoint/2010/main" val="784179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82CA-DC2A-1630-973C-948E99511001}"/>
              </a:ext>
            </a:extLst>
          </p:cNvPr>
          <p:cNvSpPr>
            <a:spLocks noGrp="1"/>
          </p:cNvSpPr>
          <p:nvPr>
            <p:ph type="title"/>
          </p:nvPr>
        </p:nvSpPr>
        <p:spPr/>
        <p:txBody>
          <a:bodyPr/>
          <a:lstStyle/>
          <a:p>
            <a:r>
              <a:rPr lang="en-US"/>
              <a:t>Client Documents – New Client Form</a:t>
            </a:r>
          </a:p>
        </p:txBody>
      </p:sp>
      <p:pic>
        <p:nvPicPr>
          <p:cNvPr id="3" name="Picture 2" descr="A screenshot of a computer&#10;&#10;Description automatically generated">
            <a:extLst>
              <a:ext uri="{FF2B5EF4-FFF2-40B4-BE49-F238E27FC236}">
                <a16:creationId xmlns:a16="http://schemas.microsoft.com/office/drawing/2014/main" id="{68564DF6-6962-562A-B7C1-CA025808F7FB}"/>
              </a:ext>
            </a:extLst>
          </p:cNvPr>
          <p:cNvPicPr>
            <a:picLocks noChangeAspect="1"/>
          </p:cNvPicPr>
          <p:nvPr/>
        </p:nvPicPr>
        <p:blipFill>
          <a:blip r:embed="rId2"/>
          <a:stretch>
            <a:fillRect/>
          </a:stretch>
        </p:blipFill>
        <p:spPr>
          <a:xfrm>
            <a:off x="6386923" y="1910156"/>
            <a:ext cx="4878200" cy="4114800"/>
          </a:xfrm>
          <a:prstGeom prst="rect">
            <a:avLst/>
          </a:prstGeom>
        </p:spPr>
      </p:pic>
      <p:pic>
        <p:nvPicPr>
          <p:cNvPr id="4" name="Picture 3" descr="A screenshot of a black and white screen&#10;&#10;Description automatically generated">
            <a:extLst>
              <a:ext uri="{FF2B5EF4-FFF2-40B4-BE49-F238E27FC236}">
                <a16:creationId xmlns:a16="http://schemas.microsoft.com/office/drawing/2014/main" id="{3416CE7F-B65B-3980-99B1-B06939BA9D54}"/>
              </a:ext>
            </a:extLst>
          </p:cNvPr>
          <p:cNvPicPr>
            <a:picLocks noChangeAspect="1"/>
          </p:cNvPicPr>
          <p:nvPr/>
        </p:nvPicPr>
        <p:blipFill>
          <a:blip r:embed="rId3"/>
          <a:stretch>
            <a:fillRect/>
          </a:stretch>
        </p:blipFill>
        <p:spPr>
          <a:xfrm>
            <a:off x="798832" y="1910156"/>
            <a:ext cx="4865012" cy="4114800"/>
          </a:xfrm>
          <a:prstGeom prst="rect">
            <a:avLst/>
          </a:prstGeom>
        </p:spPr>
      </p:pic>
    </p:spTree>
    <p:extLst>
      <p:ext uri="{BB962C8B-B14F-4D97-AF65-F5344CB8AC3E}">
        <p14:creationId xmlns:p14="http://schemas.microsoft.com/office/powerpoint/2010/main" val="1155694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DEFE-75CA-7BAF-A00E-E36B3F056DD9}"/>
              </a:ext>
            </a:extLst>
          </p:cNvPr>
          <p:cNvSpPr>
            <a:spLocks noGrp="1"/>
          </p:cNvSpPr>
          <p:nvPr>
            <p:ph type="title"/>
          </p:nvPr>
        </p:nvSpPr>
        <p:spPr/>
        <p:txBody>
          <a:bodyPr/>
          <a:lstStyle/>
          <a:p>
            <a:r>
              <a:rPr lang="en-US"/>
              <a:t>Client Documents – New Client Form</a:t>
            </a:r>
          </a:p>
        </p:txBody>
      </p:sp>
      <p:pic>
        <p:nvPicPr>
          <p:cNvPr id="3" name="Picture 2" descr="A black and red checklist&#10;&#10;Description automatically generated">
            <a:extLst>
              <a:ext uri="{FF2B5EF4-FFF2-40B4-BE49-F238E27FC236}">
                <a16:creationId xmlns:a16="http://schemas.microsoft.com/office/drawing/2014/main" id="{AA850E2E-1641-8564-9D5E-C7EAB7020E6F}"/>
              </a:ext>
            </a:extLst>
          </p:cNvPr>
          <p:cNvPicPr>
            <a:picLocks noChangeAspect="1"/>
          </p:cNvPicPr>
          <p:nvPr/>
        </p:nvPicPr>
        <p:blipFill>
          <a:blip r:embed="rId2"/>
          <a:stretch>
            <a:fillRect/>
          </a:stretch>
        </p:blipFill>
        <p:spPr>
          <a:xfrm>
            <a:off x="837507" y="1898698"/>
            <a:ext cx="4134519" cy="4114800"/>
          </a:xfrm>
          <a:prstGeom prst="rect">
            <a:avLst/>
          </a:prstGeom>
        </p:spPr>
      </p:pic>
      <p:pic>
        <p:nvPicPr>
          <p:cNvPr id="4" name="Picture 3" descr="A black screen with white text&#10;&#10;Description automatically generated">
            <a:extLst>
              <a:ext uri="{FF2B5EF4-FFF2-40B4-BE49-F238E27FC236}">
                <a16:creationId xmlns:a16="http://schemas.microsoft.com/office/drawing/2014/main" id="{F1201B7F-4135-5434-4D28-FAD0FF9F0110}"/>
              </a:ext>
            </a:extLst>
          </p:cNvPr>
          <p:cNvPicPr>
            <a:picLocks noChangeAspect="1"/>
          </p:cNvPicPr>
          <p:nvPr/>
        </p:nvPicPr>
        <p:blipFill>
          <a:blip r:embed="rId3"/>
          <a:stretch>
            <a:fillRect/>
          </a:stretch>
        </p:blipFill>
        <p:spPr>
          <a:xfrm>
            <a:off x="6017145" y="1898698"/>
            <a:ext cx="5337018" cy="4114800"/>
          </a:xfrm>
          <a:prstGeom prst="rect">
            <a:avLst/>
          </a:prstGeom>
        </p:spPr>
      </p:pic>
    </p:spTree>
    <p:extLst>
      <p:ext uri="{BB962C8B-B14F-4D97-AF65-F5344CB8AC3E}">
        <p14:creationId xmlns:p14="http://schemas.microsoft.com/office/powerpoint/2010/main" val="1333068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FB8E7-B33F-B491-2EBE-EF25DE49FB36}"/>
              </a:ext>
            </a:extLst>
          </p:cNvPr>
          <p:cNvSpPr>
            <a:spLocks noGrp="1"/>
          </p:cNvSpPr>
          <p:nvPr>
            <p:ph type="title"/>
          </p:nvPr>
        </p:nvSpPr>
        <p:spPr/>
        <p:txBody>
          <a:bodyPr/>
          <a:lstStyle/>
          <a:p>
            <a:r>
              <a:rPr lang="en-US"/>
              <a:t>Client Documents – New Client Form</a:t>
            </a:r>
          </a:p>
        </p:txBody>
      </p:sp>
      <p:pic>
        <p:nvPicPr>
          <p:cNvPr id="3" name="Picture 2" descr="A screenshot of a graph&#10;&#10;Description automatically generated">
            <a:extLst>
              <a:ext uri="{FF2B5EF4-FFF2-40B4-BE49-F238E27FC236}">
                <a16:creationId xmlns:a16="http://schemas.microsoft.com/office/drawing/2014/main" id="{FFBA23D1-8B21-E9F5-2514-293FAE031E39}"/>
              </a:ext>
            </a:extLst>
          </p:cNvPr>
          <p:cNvPicPr>
            <a:picLocks noChangeAspect="1"/>
          </p:cNvPicPr>
          <p:nvPr/>
        </p:nvPicPr>
        <p:blipFill>
          <a:blip r:embed="rId2"/>
          <a:stretch>
            <a:fillRect/>
          </a:stretch>
        </p:blipFill>
        <p:spPr>
          <a:xfrm>
            <a:off x="881093" y="1818487"/>
            <a:ext cx="4333814" cy="4114800"/>
          </a:xfrm>
          <a:prstGeom prst="rect">
            <a:avLst/>
          </a:prstGeom>
        </p:spPr>
      </p:pic>
    </p:spTree>
    <p:extLst>
      <p:ext uri="{BB962C8B-B14F-4D97-AF65-F5344CB8AC3E}">
        <p14:creationId xmlns:p14="http://schemas.microsoft.com/office/powerpoint/2010/main" val="3194493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61B5F-C864-EE85-52BD-8D40F0673ED3}"/>
              </a:ext>
            </a:extLst>
          </p:cNvPr>
          <p:cNvSpPr>
            <a:spLocks noGrp="1"/>
          </p:cNvSpPr>
          <p:nvPr>
            <p:ph type="title"/>
          </p:nvPr>
        </p:nvSpPr>
        <p:spPr>
          <a:xfrm>
            <a:off x="838200" y="212726"/>
            <a:ext cx="10515600" cy="1145224"/>
          </a:xfrm>
        </p:spPr>
        <p:txBody>
          <a:bodyPr/>
          <a:lstStyle/>
          <a:p>
            <a:r>
              <a:rPr lang="en-US"/>
              <a:t>Efficiency of </a:t>
            </a:r>
            <a:r>
              <a:rPr lang="en-US" err="1"/>
              <a:t>FinTime</a:t>
            </a:r>
          </a:p>
        </p:txBody>
      </p:sp>
      <p:pic>
        <p:nvPicPr>
          <p:cNvPr id="9" name="Picture 8" descr="A screenshot of a graph&#10;&#10;Description automatically generated">
            <a:extLst>
              <a:ext uri="{FF2B5EF4-FFF2-40B4-BE49-F238E27FC236}">
                <a16:creationId xmlns:a16="http://schemas.microsoft.com/office/drawing/2014/main" id="{F8E7155D-546C-B940-9ABB-E5E0B7D7462E}"/>
              </a:ext>
            </a:extLst>
          </p:cNvPr>
          <p:cNvPicPr>
            <a:picLocks noChangeAspect="1"/>
          </p:cNvPicPr>
          <p:nvPr/>
        </p:nvPicPr>
        <p:blipFill>
          <a:blip r:embed="rId2"/>
          <a:stretch>
            <a:fillRect/>
          </a:stretch>
        </p:blipFill>
        <p:spPr>
          <a:xfrm>
            <a:off x="405661" y="1362075"/>
            <a:ext cx="5284679" cy="4876800"/>
          </a:xfrm>
          <a:prstGeom prst="rect">
            <a:avLst/>
          </a:prstGeom>
        </p:spPr>
      </p:pic>
      <p:pic>
        <p:nvPicPr>
          <p:cNvPr id="10" name="Picture 9" descr="A graph showing a number of tasks&#10;&#10;Description automatically generated">
            <a:extLst>
              <a:ext uri="{FF2B5EF4-FFF2-40B4-BE49-F238E27FC236}">
                <a16:creationId xmlns:a16="http://schemas.microsoft.com/office/drawing/2014/main" id="{EB8F464F-D909-4A9F-11E7-CDE7277C8745}"/>
              </a:ext>
            </a:extLst>
          </p:cNvPr>
          <p:cNvPicPr>
            <a:picLocks noChangeAspect="1"/>
          </p:cNvPicPr>
          <p:nvPr/>
        </p:nvPicPr>
        <p:blipFill>
          <a:blip r:embed="rId3"/>
          <a:stretch>
            <a:fillRect/>
          </a:stretch>
        </p:blipFill>
        <p:spPr>
          <a:xfrm>
            <a:off x="6362700" y="2121834"/>
            <a:ext cx="5486400" cy="3357282"/>
          </a:xfrm>
          <a:prstGeom prst="rect">
            <a:avLst/>
          </a:prstGeom>
        </p:spPr>
      </p:pic>
    </p:spTree>
    <p:extLst>
      <p:ext uri="{BB962C8B-B14F-4D97-AF65-F5344CB8AC3E}">
        <p14:creationId xmlns:p14="http://schemas.microsoft.com/office/powerpoint/2010/main" val="3727674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Opportunities</a:t>
            </a:r>
          </a:p>
        </p:txBody>
      </p:sp>
      <p:sp>
        <p:nvSpPr>
          <p:cNvPr id="12" name="TextBox 11">
            <a:extLst>
              <a:ext uri="{FF2B5EF4-FFF2-40B4-BE49-F238E27FC236}">
                <a16:creationId xmlns:a16="http://schemas.microsoft.com/office/drawing/2014/main" id="{2CA7E876-1D78-EE5E-32F7-5201FA18DDEB}"/>
              </a:ext>
            </a:extLst>
          </p:cNvPr>
          <p:cNvSpPr txBox="1"/>
          <p:nvPr/>
        </p:nvSpPr>
        <p:spPr>
          <a:xfrm>
            <a:off x="963226" y="4082206"/>
            <a:ext cx="2391191" cy="1015663"/>
          </a:xfrm>
          <a:prstGeom prst="rect">
            <a:avLst/>
          </a:prstGeom>
          <a:noFill/>
        </p:spPr>
        <p:txBody>
          <a:bodyPr wrap="square" rtlCol="0">
            <a:spAutoFit/>
          </a:bodyPr>
          <a:lstStyle/>
          <a:p>
            <a:pPr algn="ctr"/>
            <a:r>
              <a:rPr lang="en-US" sz="2000"/>
              <a:t>Client Dissatisfaction in Communication</a:t>
            </a:r>
          </a:p>
        </p:txBody>
      </p:sp>
      <p:sp>
        <p:nvSpPr>
          <p:cNvPr id="13" name="TextBox 12">
            <a:extLst>
              <a:ext uri="{FF2B5EF4-FFF2-40B4-BE49-F238E27FC236}">
                <a16:creationId xmlns:a16="http://schemas.microsoft.com/office/drawing/2014/main" id="{C38FA9CD-2FD8-FBD0-1D86-4A553C591264}"/>
              </a:ext>
            </a:extLst>
          </p:cNvPr>
          <p:cNvSpPr txBox="1"/>
          <p:nvPr/>
        </p:nvSpPr>
        <p:spPr>
          <a:xfrm>
            <a:off x="4624234" y="4338265"/>
            <a:ext cx="2336314" cy="707886"/>
          </a:xfrm>
          <a:prstGeom prst="rect">
            <a:avLst/>
          </a:prstGeom>
          <a:noFill/>
        </p:spPr>
        <p:txBody>
          <a:bodyPr wrap="square" rtlCol="0">
            <a:spAutoFit/>
          </a:bodyPr>
          <a:lstStyle/>
          <a:p>
            <a:pPr algn="ctr"/>
            <a:r>
              <a:rPr lang="en-US" sz="2000"/>
              <a:t>Comfort in AI Advice</a:t>
            </a:r>
          </a:p>
        </p:txBody>
      </p:sp>
      <p:sp>
        <p:nvSpPr>
          <p:cNvPr id="14" name="TextBox 13">
            <a:extLst>
              <a:ext uri="{FF2B5EF4-FFF2-40B4-BE49-F238E27FC236}">
                <a16:creationId xmlns:a16="http://schemas.microsoft.com/office/drawing/2014/main" id="{411659EA-1AF3-AEC0-CD95-ABA555962ECC}"/>
              </a:ext>
            </a:extLst>
          </p:cNvPr>
          <p:cNvSpPr txBox="1"/>
          <p:nvPr/>
        </p:nvSpPr>
        <p:spPr>
          <a:xfrm>
            <a:off x="8837585" y="4132540"/>
            <a:ext cx="2090057" cy="1015663"/>
          </a:xfrm>
          <a:prstGeom prst="rect">
            <a:avLst/>
          </a:prstGeom>
          <a:noFill/>
        </p:spPr>
        <p:txBody>
          <a:bodyPr wrap="square" rtlCol="0">
            <a:spAutoFit/>
          </a:bodyPr>
          <a:lstStyle/>
          <a:p>
            <a:pPr algn="ctr"/>
            <a:r>
              <a:rPr lang="en-US" sz="2000"/>
              <a:t>Sustainable Investment Opportunities</a:t>
            </a:r>
          </a:p>
        </p:txBody>
      </p:sp>
      <p:pic>
        <p:nvPicPr>
          <p:cNvPr id="4" name="Graphic 3" descr="Comment Dislike with solid fill">
            <a:extLst>
              <a:ext uri="{FF2B5EF4-FFF2-40B4-BE49-F238E27FC236}">
                <a16:creationId xmlns:a16="http://schemas.microsoft.com/office/drawing/2014/main" id="{4538A8D5-C14D-F923-6305-8C492868E6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021" y="2464718"/>
            <a:ext cx="1371600" cy="1371600"/>
          </a:xfrm>
          <a:prstGeom prst="rect">
            <a:avLst/>
          </a:prstGeom>
        </p:spPr>
      </p:pic>
      <p:pic>
        <p:nvPicPr>
          <p:cNvPr id="7" name="Graphic 6" descr="Renewable Energy with solid fill">
            <a:extLst>
              <a:ext uri="{FF2B5EF4-FFF2-40B4-BE49-F238E27FC236}">
                <a16:creationId xmlns:a16="http://schemas.microsoft.com/office/drawing/2014/main" id="{7F0B6EF7-2E26-B268-7621-9ED828FA77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8568" y="2464718"/>
            <a:ext cx="1371600" cy="1371600"/>
          </a:xfrm>
          <a:prstGeom prst="rect">
            <a:avLst/>
          </a:prstGeom>
        </p:spPr>
      </p:pic>
      <p:pic>
        <p:nvPicPr>
          <p:cNvPr id="17" name="Graphic 16" descr="Illustrator with solid fill">
            <a:extLst>
              <a:ext uri="{FF2B5EF4-FFF2-40B4-BE49-F238E27FC236}">
                <a16:creationId xmlns:a16="http://schemas.microsoft.com/office/drawing/2014/main" id="{6ED5BED7-DFC5-3810-3457-0EC414C2D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85014" y="2583998"/>
            <a:ext cx="1371600" cy="1371600"/>
          </a:xfrm>
          <a:prstGeom prst="rect">
            <a:avLst/>
          </a:prstGeom>
        </p:spPr>
      </p:pic>
    </p:spTree>
    <p:extLst>
      <p:ext uri="{BB962C8B-B14F-4D97-AF65-F5344CB8AC3E}">
        <p14:creationId xmlns:p14="http://schemas.microsoft.com/office/powerpoint/2010/main" val="3489037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185-020C-8C05-6483-BBD0BE5D98FF}"/>
              </a:ext>
            </a:extLst>
          </p:cNvPr>
          <p:cNvSpPr>
            <a:spLocks noGrp="1"/>
          </p:cNvSpPr>
          <p:nvPr>
            <p:ph type="title"/>
          </p:nvPr>
        </p:nvSpPr>
        <p:spPr/>
        <p:txBody>
          <a:bodyPr/>
          <a:lstStyle/>
          <a:p>
            <a:pPr algn="ctr"/>
            <a:r>
              <a:rPr lang="en-US" b="1"/>
              <a:t>Threats</a:t>
            </a:r>
          </a:p>
        </p:txBody>
      </p:sp>
      <p:sp>
        <p:nvSpPr>
          <p:cNvPr id="13" name="TextBox 12">
            <a:extLst>
              <a:ext uri="{FF2B5EF4-FFF2-40B4-BE49-F238E27FC236}">
                <a16:creationId xmlns:a16="http://schemas.microsoft.com/office/drawing/2014/main" id="{C38FA9CD-2FD8-FBD0-1D86-4A553C591264}"/>
              </a:ext>
            </a:extLst>
          </p:cNvPr>
          <p:cNvSpPr txBox="1"/>
          <p:nvPr/>
        </p:nvSpPr>
        <p:spPr>
          <a:xfrm>
            <a:off x="4880283" y="4154769"/>
            <a:ext cx="2336314" cy="707886"/>
          </a:xfrm>
          <a:prstGeom prst="rect">
            <a:avLst/>
          </a:prstGeom>
          <a:noFill/>
        </p:spPr>
        <p:txBody>
          <a:bodyPr wrap="square" rtlCol="0">
            <a:spAutoFit/>
          </a:bodyPr>
          <a:lstStyle/>
          <a:p>
            <a:pPr algn="ctr"/>
            <a:r>
              <a:rPr lang="en-US" sz="2000"/>
              <a:t>Bloomberg’s AI Initiative</a:t>
            </a:r>
          </a:p>
        </p:txBody>
      </p:sp>
      <p:sp>
        <p:nvSpPr>
          <p:cNvPr id="14" name="TextBox 13">
            <a:extLst>
              <a:ext uri="{FF2B5EF4-FFF2-40B4-BE49-F238E27FC236}">
                <a16:creationId xmlns:a16="http://schemas.microsoft.com/office/drawing/2014/main" id="{411659EA-1AF3-AEC0-CD95-ABA555962ECC}"/>
              </a:ext>
            </a:extLst>
          </p:cNvPr>
          <p:cNvSpPr txBox="1"/>
          <p:nvPr/>
        </p:nvSpPr>
        <p:spPr>
          <a:xfrm>
            <a:off x="1161116" y="3846992"/>
            <a:ext cx="2090057" cy="1015663"/>
          </a:xfrm>
          <a:prstGeom prst="rect">
            <a:avLst/>
          </a:prstGeom>
          <a:noFill/>
        </p:spPr>
        <p:txBody>
          <a:bodyPr wrap="square" rtlCol="0">
            <a:spAutoFit/>
          </a:bodyPr>
          <a:lstStyle/>
          <a:p>
            <a:pPr algn="ctr"/>
            <a:r>
              <a:rPr lang="en-US" sz="2000"/>
              <a:t>Cybersecurity and Safety Concerns</a:t>
            </a:r>
          </a:p>
        </p:txBody>
      </p:sp>
      <p:sp>
        <p:nvSpPr>
          <p:cNvPr id="16" name="TextBox 15">
            <a:extLst>
              <a:ext uri="{FF2B5EF4-FFF2-40B4-BE49-F238E27FC236}">
                <a16:creationId xmlns:a16="http://schemas.microsoft.com/office/drawing/2014/main" id="{C82F703D-F9B8-9341-7CE8-6A82050C9786}"/>
              </a:ext>
            </a:extLst>
          </p:cNvPr>
          <p:cNvSpPr txBox="1"/>
          <p:nvPr/>
        </p:nvSpPr>
        <p:spPr>
          <a:xfrm>
            <a:off x="8948847" y="4154769"/>
            <a:ext cx="2090057" cy="707886"/>
          </a:xfrm>
          <a:prstGeom prst="rect">
            <a:avLst/>
          </a:prstGeom>
          <a:noFill/>
        </p:spPr>
        <p:txBody>
          <a:bodyPr wrap="square" rtlCol="0">
            <a:spAutoFit/>
          </a:bodyPr>
          <a:lstStyle/>
          <a:p>
            <a:pPr algn="ctr"/>
            <a:r>
              <a:rPr lang="en-US" sz="2000"/>
              <a:t>DIY Investing Trend</a:t>
            </a:r>
          </a:p>
        </p:txBody>
      </p:sp>
      <p:pic>
        <p:nvPicPr>
          <p:cNvPr id="5" name="Picture 4">
            <a:extLst>
              <a:ext uri="{FF2B5EF4-FFF2-40B4-BE49-F238E27FC236}">
                <a16:creationId xmlns:a16="http://schemas.microsoft.com/office/drawing/2014/main" id="{FBACEE1C-FEF0-46BD-F205-1B0F1888F795}"/>
              </a:ext>
            </a:extLst>
          </p:cNvPr>
          <p:cNvPicPr>
            <a:picLocks noChangeAspect="1"/>
          </p:cNvPicPr>
          <p:nvPr/>
        </p:nvPicPr>
        <p:blipFill>
          <a:blip r:embed="rId3"/>
          <a:stretch>
            <a:fillRect/>
          </a:stretch>
        </p:blipFill>
        <p:spPr>
          <a:xfrm>
            <a:off x="5250356" y="2782305"/>
            <a:ext cx="1828800" cy="961595"/>
          </a:xfrm>
          <a:prstGeom prst="rect">
            <a:avLst/>
          </a:prstGeom>
        </p:spPr>
      </p:pic>
      <p:pic>
        <p:nvPicPr>
          <p:cNvPr id="8" name="Graphic 7" descr="Smart Phone with solid fill">
            <a:extLst>
              <a:ext uri="{FF2B5EF4-FFF2-40B4-BE49-F238E27FC236}">
                <a16:creationId xmlns:a16="http://schemas.microsoft.com/office/drawing/2014/main" id="{868E803C-066D-6956-8048-B266CB2233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81" y="2454585"/>
            <a:ext cx="1371600" cy="1371600"/>
          </a:xfrm>
          <a:prstGeom prst="rect">
            <a:avLst/>
          </a:prstGeom>
        </p:spPr>
      </p:pic>
      <p:pic>
        <p:nvPicPr>
          <p:cNvPr id="22" name="Graphic 21" descr="Shield Cross with solid fill">
            <a:extLst>
              <a:ext uri="{FF2B5EF4-FFF2-40B4-BE49-F238E27FC236}">
                <a16:creationId xmlns:a16="http://schemas.microsoft.com/office/drawing/2014/main" id="{5AB3DAC0-9801-F46B-F1AF-5A4F7F266E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6300" y="2471070"/>
            <a:ext cx="1371600" cy="1371600"/>
          </a:xfrm>
          <a:prstGeom prst="rect">
            <a:avLst/>
          </a:prstGeom>
        </p:spPr>
      </p:pic>
    </p:spTree>
    <p:extLst>
      <p:ext uri="{BB962C8B-B14F-4D97-AF65-F5344CB8AC3E}">
        <p14:creationId xmlns:p14="http://schemas.microsoft.com/office/powerpoint/2010/main" val="2857884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How Does the </a:t>
            </a:r>
            <a:r>
              <a:rPr lang="en-US" b="1" err="1"/>
              <a:t>FinTime</a:t>
            </a:r>
            <a:r>
              <a:rPr lang="en-US" b="1"/>
              <a:t> App Work?</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3034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{A38ED7D0-4808-4FA5-A746-312B7D8D448A}tf03031010_win32</Template>
  <Application>Microsoft Office PowerPoint</Application>
  <PresentationFormat>Widescreen</PresentationFormat>
  <Slides>68</Slides>
  <Notes>31</Notes>
  <HiddenSlides>0</HiddenSlide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CITY SKETCH 16X9</vt:lpstr>
      <vt:lpstr>FinTime</vt:lpstr>
      <vt:lpstr>PowerPoint Presentation</vt:lpstr>
      <vt:lpstr>Agenda</vt:lpstr>
      <vt:lpstr>AI Capabilities in the Financial Tech Industry</vt:lpstr>
      <vt:lpstr>Strengths of AI Capabilities</vt:lpstr>
      <vt:lpstr>Weaknesses</vt:lpstr>
      <vt:lpstr>Opportunities</vt:lpstr>
      <vt:lpstr>Threats</vt:lpstr>
      <vt:lpstr>How Does the FinTime App Work?</vt:lpstr>
      <vt:lpstr>Opening of the App</vt:lpstr>
      <vt:lpstr>Wireframes</vt:lpstr>
      <vt:lpstr>Development Timeline</vt:lpstr>
      <vt:lpstr>Development Timeline</vt:lpstr>
      <vt:lpstr>Marketing and Promotion</vt:lpstr>
      <vt:lpstr>Shawn The Financial Advisor</vt:lpstr>
      <vt:lpstr>Target Market</vt:lpstr>
      <vt:lpstr>Message Theme</vt:lpstr>
      <vt:lpstr>Core Values</vt:lpstr>
      <vt:lpstr>Product Life Cycle (PLC)</vt:lpstr>
      <vt:lpstr>Promotional Plan Months 0 – 6 (Pre-App Launch)</vt:lpstr>
      <vt:lpstr>Promotional Plan Months 7 – 12 (App launched at Month 6)</vt:lpstr>
      <vt:lpstr>Promotional Plan Months 13 – 24 (Building Community)</vt:lpstr>
      <vt:lpstr>Promotional Plan Months 25 – 36 (Market Expansion)</vt:lpstr>
      <vt:lpstr>Communication Media</vt:lpstr>
      <vt:lpstr>Finances Part 1: Financial Requirements</vt:lpstr>
      <vt:lpstr>Funding Sources </vt:lpstr>
      <vt:lpstr>Finances Part 2: The FinTime Budget</vt:lpstr>
      <vt:lpstr>Required Net Working Capital Investment</vt:lpstr>
      <vt:lpstr>Pro-Forma Income Statement</vt:lpstr>
      <vt:lpstr>Operating Cash Flow</vt:lpstr>
      <vt:lpstr>Sales Forecast</vt:lpstr>
      <vt:lpstr>Recommendation</vt:lpstr>
      <vt:lpstr>Recommendation</vt:lpstr>
      <vt:lpstr>Open Forum</vt:lpstr>
      <vt:lpstr>Appendix</vt:lpstr>
      <vt:lpstr>Variable Cost</vt:lpstr>
      <vt:lpstr>Variable (Cost of Moving Data)</vt:lpstr>
      <vt:lpstr>Sales Forecast</vt:lpstr>
      <vt:lpstr>Sales Forecast </vt:lpstr>
      <vt:lpstr>Sensitivity Analysis +3.4 required return </vt:lpstr>
      <vt:lpstr>Sensitivity Analysis –9 Unit Sales </vt:lpstr>
      <vt:lpstr>Sensitivity Analysis +9 Unit Sales </vt:lpstr>
      <vt:lpstr>Sensitivity Analysis +30% Fixed Cost</vt:lpstr>
      <vt:lpstr>Sensitivity Analysis –3% Price</vt:lpstr>
      <vt:lpstr>Sensitivity Analysis +5% Variable Cost</vt:lpstr>
      <vt:lpstr>Amortization </vt:lpstr>
      <vt:lpstr>Operational Fixed Cost</vt:lpstr>
      <vt:lpstr>Net Working Capital </vt:lpstr>
      <vt:lpstr>WACC</vt:lpstr>
      <vt:lpstr>PowerPoint Presentation</vt:lpstr>
      <vt:lpstr>Salaries</vt:lpstr>
      <vt:lpstr>Benefits Year 1 &amp; Year 2 </vt:lpstr>
      <vt:lpstr>Benefits Year 3 &amp; Year 4</vt:lpstr>
      <vt:lpstr>Benefits Year 5</vt:lpstr>
      <vt:lpstr>Promotional Plan </vt:lpstr>
      <vt:lpstr>Wire Frames</vt:lpstr>
      <vt:lpstr>Wire Frames </vt:lpstr>
      <vt:lpstr>Wire Frames</vt:lpstr>
      <vt:lpstr>Wire Frames</vt:lpstr>
      <vt:lpstr>SWOT</vt:lpstr>
      <vt:lpstr>Client Documents – Investment Analytics </vt:lpstr>
      <vt:lpstr>Client Documents – Investment Analytics</vt:lpstr>
      <vt:lpstr>Client Documents – New Client Form </vt:lpstr>
      <vt:lpstr>Client Documents – New Client Form</vt:lpstr>
      <vt:lpstr>Client Documents – New Client Form</vt:lpstr>
      <vt:lpstr>Client Documents – New Client Form</vt:lpstr>
      <vt:lpstr>Client Documents – New Client Form</vt:lpstr>
      <vt:lpstr>Efficiency of FinTime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FinTime Presentation</dc:title>
  <dc:creator>PRINCE JOHNSON</dc:creator>
  <cp:revision>1</cp:revision>
  <dcterms:created xsi:type="dcterms:W3CDTF">2023-10-09T18:26:34Z</dcterms:created>
  <dcterms:modified xsi:type="dcterms:W3CDTF">2023-12-14T14:04:24Z</dcterms:modified>
</cp:coreProperties>
</file>